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04" r:id="rId1"/>
  </p:sldMasterIdLst>
  <p:sldIdLst>
    <p:sldId id="256" r:id="rId2"/>
    <p:sldId id="257" r:id="rId3"/>
    <p:sldId id="258" r:id="rId4"/>
    <p:sldId id="264" r:id="rId5"/>
    <p:sldId id="270" r:id="rId6"/>
    <p:sldId id="266" r:id="rId7"/>
    <p:sldId id="261" r:id="rId8"/>
    <p:sldId id="259" r:id="rId9"/>
    <p:sldId id="260" r:id="rId10"/>
    <p:sldId id="263" r:id="rId11"/>
    <p:sldId id="265" r:id="rId12"/>
    <p:sldId id="262" r:id="rId13"/>
    <p:sldId id="271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A698-3F09-4F2B-A0FE-FEBA9E56142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C81CC-7508-494C-80BF-B28DF1F629E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A698-3F09-4F2B-A0FE-FEBA9E56142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C81CC-7508-494C-80BF-B28DF1F629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A698-3F09-4F2B-A0FE-FEBA9E56142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C81CC-7508-494C-80BF-B28DF1F629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A698-3F09-4F2B-A0FE-FEBA9E56142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C81CC-7508-494C-80BF-B28DF1F629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A698-3F09-4F2B-A0FE-FEBA9E56142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3FC81CC-7508-494C-80BF-B28DF1F629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A698-3F09-4F2B-A0FE-FEBA9E56142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C81CC-7508-494C-80BF-B28DF1F629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A698-3F09-4F2B-A0FE-FEBA9E56142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C81CC-7508-494C-80BF-B28DF1F629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A698-3F09-4F2B-A0FE-FEBA9E56142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C81CC-7508-494C-80BF-B28DF1F629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A698-3F09-4F2B-A0FE-FEBA9E56142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C81CC-7508-494C-80BF-B28DF1F629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A698-3F09-4F2B-A0FE-FEBA9E56142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C81CC-7508-494C-80BF-B28DF1F629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A698-3F09-4F2B-A0FE-FEBA9E56142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C81CC-7508-494C-80BF-B28DF1F629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5CA698-3F09-4F2B-A0FE-FEBA9E56142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3FC81CC-7508-494C-80BF-B28DF1F629E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6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openxmlformats.org/officeDocument/2006/relationships/image" Target="../media/image5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11" Type="http://schemas.openxmlformats.org/officeDocument/2006/relationships/image" Target="../media/image54.png"/><Relationship Id="rId5" Type="http://schemas.openxmlformats.org/officeDocument/2006/relationships/image" Target="../media/image50.png"/><Relationship Id="rId10" Type="http://schemas.microsoft.com/office/2007/relationships/hdphoto" Target="../media/hdphoto3.wdp"/><Relationship Id="rId4" Type="http://schemas.openxmlformats.org/officeDocument/2006/relationships/image" Target="../media/image49.png"/><Relationship Id="rId9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8.png"/><Relationship Id="rId7" Type="http://schemas.microsoft.com/office/2007/relationships/hdphoto" Target="../media/hdphoto5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microsoft.com/office/2007/relationships/hdphoto" Target="../media/hdphoto4.wdp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34928" y="1340768"/>
            <a:ext cx="6421280" cy="1892354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ru-RU" sz="4800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  <a:ea typeface="Verdana" panose="020B0604030504040204" pitchFamily="34" charset="0"/>
              </a:rPr>
              <a:t>ПРАВОЗНАВСТВО</a:t>
            </a:r>
            <a:endParaRPr lang="ru-RU" sz="4800" cap="all" dirty="0">
              <a:ln w="9000" cmpd="sng">
                <a:solidFill>
                  <a:srgbClr val="FFFF0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anose="020B0A0402010202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7584" y="3315302"/>
            <a:ext cx="8716416" cy="2633977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Профільний рівень </a:t>
            </a:r>
          </a:p>
          <a:p>
            <a:pPr algn="ctr"/>
            <a:endParaRPr lang="uk-UA" sz="1800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uk-UA" sz="1800" b="1" dirty="0" smtClean="0">
                <a:solidFill>
                  <a:sysClr val="windowText" lastClr="000000"/>
                </a:solidFill>
              </a:rPr>
              <a:t>Підручник для 11 кл. </a:t>
            </a:r>
          </a:p>
          <a:p>
            <a:pPr algn="ctr"/>
            <a:r>
              <a:rPr lang="uk-UA" sz="1800" b="1" dirty="0" smtClean="0">
                <a:solidFill>
                  <a:sysClr val="windowText" lastClr="000000"/>
                </a:solidFill>
              </a:rPr>
              <a:t>закладів загальної середньої освіти </a:t>
            </a:r>
          </a:p>
          <a:p>
            <a:pPr algn="ctr"/>
            <a:r>
              <a:rPr lang="uk-UA" sz="1800" b="1" dirty="0" smtClean="0">
                <a:solidFill>
                  <a:sysClr val="windowText" lastClr="000000"/>
                </a:solidFill>
              </a:rPr>
              <a:t>(</a:t>
            </a:r>
            <a:r>
              <a:rPr lang="uk-UA" sz="1800" b="1" dirty="0" err="1" smtClean="0">
                <a:solidFill>
                  <a:sysClr val="windowText" lastClr="000000"/>
                </a:solidFill>
              </a:rPr>
              <a:t>авт</a:t>
            </a:r>
            <a:r>
              <a:rPr lang="uk-UA" sz="1800" b="1" dirty="0" smtClean="0">
                <a:solidFill>
                  <a:sysClr val="windowText" lastClr="000000"/>
                </a:solidFill>
              </a:rPr>
              <a:t>. </a:t>
            </a:r>
            <a:r>
              <a:rPr lang="uk-UA" sz="2400" b="1" dirty="0" smtClean="0">
                <a:solidFill>
                  <a:sysClr val="windowText" lastClr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Т. М. ФІЛІПЕНКО, </a:t>
            </a:r>
          </a:p>
          <a:p>
            <a:pPr algn="ctr"/>
            <a:r>
              <a:rPr lang="uk-UA" sz="2400" b="1" dirty="0" smtClean="0">
                <a:solidFill>
                  <a:sysClr val="windowText" lastClr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В. Л. СУТКОВИЙ</a:t>
            </a:r>
            <a:r>
              <a:rPr lang="uk-UA" sz="1800" b="1" dirty="0" smtClean="0">
                <a:solidFill>
                  <a:sysClr val="windowText" lastClr="000000"/>
                </a:solidFill>
              </a:rPr>
              <a:t>)</a:t>
            </a:r>
            <a:endParaRPr lang="ru-RU" sz="1800" b="1" dirty="0">
              <a:solidFill>
                <a:sysClr val="windowText" lastClr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68" y="548681"/>
            <a:ext cx="2283408" cy="30963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161" y="570196"/>
            <a:ext cx="3427966" cy="466124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86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024744" cy="1440160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Вчимося орієнтуватися </a:t>
            </a:r>
            <a:br>
              <a:rPr lang="uk-UA" sz="3200" b="1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sz="3200" b="1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 сучасному інформаційному просторі</a:t>
            </a:r>
            <a:endParaRPr lang="ru-RU" sz="3200" b="1" i="1" dirty="0"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050" name="Picture 2" descr="https://setphone.ru/wp-content/uploads/2017/05/QR-miniatura-810x4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68933"/>
            <a:ext cx="2932242" cy="165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kket.com/wp-content/uploads/2018/07/Samsung-Galaxy-Tab-S4-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767" y="1700808"/>
            <a:ext cx="2600030" cy="173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412" y="3717032"/>
            <a:ext cx="5867986" cy="83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97152"/>
            <a:ext cx="5878920" cy="158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75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024744" cy="889168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Формуємо компетентності </a:t>
            </a:r>
            <a:br>
              <a:rPr lang="uk-UA" sz="3200" b="1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sz="3200" b="1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 практичних заняттях</a:t>
            </a:r>
            <a:endParaRPr lang="ru-RU" sz="3200" b="1" dirty="0"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1" y="1316632"/>
            <a:ext cx="5197314" cy="2737208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91" y="4608604"/>
            <a:ext cx="3045059" cy="504056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"/>
          <a:stretch/>
        </p:blipFill>
        <p:spPr bwMode="auto">
          <a:xfrm>
            <a:off x="267191" y="5177783"/>
            <a:ext cx="3744680" cy="466270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869261"/>
            <a:ext cx="4743418" cy="1774792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512" y="5693670"/>
            <a:ext cx="4800942" cy="113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">
            <a:off x="5478083" y="1574613"/>
            <a:ext cx="3356574" cy="59584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0000">
            <a:off x="5551898" y="2484717"/>
            <a:ext cx="2090320" cy="35364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983" y="3120472"/>
            <a:ext cx="2865120" cy="37456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4" t="24232" r="8518" b="25430"/>
          <a:stretch/>
        </p:blipFill>
        <p:spPr bwMode="auto">
          <a:xfrm>
            <a:off x="683568" y="4221146"/>
            <a:ext cx="1982902" cy="29324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12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2066" y="476671"/>
            <a:ext cx="738015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b="1" spc="50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Узагальнення. Самоперевірка. Юридичні задачі. Тести</a:t>
            </a:r>
            <a:endParaRPr lang="ru-RU" sz="3200" b="1" spc="50" dirty="0">
              <a:ln w="11430">
                <a:noFill/>
              </a:ln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31" y="1754020"/>
            <a:ext cx="4625850" cy="213218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0" r="490"/>
          <a:stretch/>
        </p:blipFill>
        <p:spPr bwMode="auto">
          <a:xfrm>
            <a:off x="323892" y="4365104"/>
            <a:ext cx="4428250" cy="231865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980" y="3959140"/>
            <a:ext cx="5040560" cy="98663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701" y="5445224"/>
            <a:ext cx="4785118" cy="94175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96582"/>
            <a:ext cx="2728190" cy="236255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32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Глосарій</a:t>
            </a:r>
            <a:endParaRPr lang="ru-RU" sz="3200" b="1" dirty="0"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86" y="1095806"/>
            <a:ext cx="6091198" cy="216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5"/>
          <a:stretch/>
        </p:blipFill>
        <p:spPr bwMode="auto">
          <a:xfrm>
            <a:off x="1547664" y="3635625"/>
            <a:ext cx="6795038" cy="211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https://static6.depositphotos.com/1092937/587/i/450/depositphotos_5873770-stock-photo-open-book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8" t="12756" r="4308" b="-5757"/>
          <a:stretch/>
        </p:blipFill>
        <p:spPr bwMode="auto">
          <a:xfrm>
            <a:off x="6948264" y="692696"/>
            <a:ext cx="1869440" cy="123466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47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xMSEhUSEhMWFRUVFRYVFRYXFRUVFRcVFRUWFhUXFRUYHSggGBolHRUVITEhJSkrLi4uFx8zODMsNygtLisBCgoKDg0OGxAQGy0lICUtLS0tLS0tLS0tLS0tLS0tLS0tLS0tLS0tLS0tLS0tLS0tLS0tLS0tLS0tLS0tLS0tLf/AABEIAMIBAwMBEQACEQEDEQH/xAAcAAABBQEBAQAAAAAAAAAAAAAEAgMFBgcBAAj/xABPEAACAQMCAwUFAwgECgkFAAABAgMABBEFIQYSMQcTQVFhIjJxgZEUocFCUmJygpKx8CNTotEVJUNUc5OzwtLxFyQzY2R0tNPhFjWDo6T/xAAbAQACAwEBAQAAAAAAAAAAAAACAwEEBQAGB//EADkRAAICAgECAwUECgMAAwEAAAABAgMEERIhMQUTQSJRYXGRFIGhsQYVIzJCUlPB0eFDcvAzNIIk/9oADAMBAAIRAxEAPwCl81e02eX0ezUbJ0LWiTBaFipQJ2iIOrUohjlMQIsUaBHBTARa1wLHBUgDEze0F8t/7qVJ+0h0FqLkVrXbjmf4ViZ1m5Gvh16iQ4rNXcvB9lESatURcpFe6WkWq0hwor0FUNLqYts05BDQHypr0L6gtzZhhSbKFNDK7uLIK901h0rJuw3F7RpVZMX3IuSEis+UGi7GaYzml9hg7FJg02E9MCUdos2jagDhTW5iZKeosx8rHa9pBlwpRudeh96rE48XyE1vzFxkPxShtwf58qfGSktoTKLj3FGiBOY86gn5CCa7ZJyoOOGhJOE1DJQ2TQNhnM0J2gKqqbLAoVOzhQokQxYNGgBQqSGLFGgWKFGiBwUaAYoGiI0PRmpQuSFlsb1MnpEJbI+SbCvIfHYfDwqpKWouTLkY7koFRvJMkmvPXT5SNupajoTDGTjahri2wpSSLVommE7kZrcxcdQXKRj5F3J6RYS0cK+0d/KrUpN9eyERSXRdWRd3rwOy0iWRGPYY6JS7jMF/z06u/kKnRxH85OCKZ+90YvquqAL7TQQSBVS/ETW0izTktPTK7d2ZXwrGtplE1qrkwLJFVSx0YXazYIqzVZxexNkNotunXIkXB3r0NNqsj1MK+t1y2gaQmB8/kN1HkaS90T+A9avh8USMcgIyPGrsZKS2im4tdGeqQThqAkJzXbJEmhZJw1DJEkULRKZzFASACqiZZO0RwoGuIYtaYtgMcAo0CxxcUYDFVJAsUxAihUkD60aFsHupd+QePX0FJslt8UOrhr2mQ+u3GF5BWbm3cY8S/h17fJleIJrGXVmr0RZeHtMLHJ8PpWvh0Je0zMy7t+yicv8AUFhXCner9tsYLbKddbk9L6lVv9TaQ7msq/Jc3o0asdRB4QWNJjuT0Mm1FFi0+DAFbOPVpGVfPbDeTervErcugs1AO9gF5aBhVW+hTRaqucSr3tqVJrAuqcWbNVqkgNDvSEyw+xJ6fdlCKu41zg0U76lNFoblkTfyrdklbAxk3XMiba5MTcjdM7VQrudU+Mi9ZUrIcokwkmelacZcltGfKGu5wip0ccqNHHM1zJOGhZIg0BKOZriRqW2IpMqWhkbEwcqaQ+g0UtGiGLVqJNgtCwaMEWKJAsWookCx0U1ACkokDIbubkKPXwpVlqh2DrqcvkDhuRSzH2j1pPLinJ9x2uclFdis3khdvnWFdZzmbFMFCOgvQ9NeZ8KNvE+FMxaOUtgZFiii1alfJbx92nXxPnWtOcao9TNhB2S16FLvLosck1i3XSm9mrVUorSGVGTQRW2E+iJ/SbTxrWxcd9zNybfQsFtDWouhmt7FtijQvoINSchBWuYWwDUbPmB86pZGPzXQt0XcWVS8typrz11bizbqsUkNxNQRegpIsGiXu4U1s4WR6My8uj1QVq9nzjmHXrVjMo5Lku4nFu4vTI7Tb4q3K1U8fIcJcZFvIoU1yiTqyA9K11NMy3FrudNSQcriThoWSINAEcrjgmDW4ZRiQYPmKr15MX2Y2eNKPY7c2SkZjYMPvpvFTQpT49wGGzkdxGiMzscKoG5PkKRZ+zTlLsixD23qJLLwhf8A+aTfuVXWZR/Ohzxbf5RwcI33+azfu0azcf8AnQP2S7+Vihwlff5rL+7Rfbsf+dAvEu/lZGzwNGxR1KspwykYII8DVuuSnFSj1RWlFxbTOZpoGga6vgoxmq92Rx6IbXQ5MHslZzzEH6Uirc3yY+3UVxQ5qFjPJsqbeZ2rr4Ts6ROosrrXKQ1a8ORr7dxKB+ip3+BqvDBUetjHyzm1+zQbe63HEndwDA9PH506V9da1ETGmyyW5FWurkucmsy21zezRrrUFpAoOTSO43sS+lWfMc4rQxKOT2Ucm3S0WqzhA8K3IxUVpGPJuTCsCpO1oacg9KNdO4D79ByG3LUMrEg4UuQ/LY8oyaBXcnpDZUcVsjJHo5NITFPRF6vYhl5gKz8vGUlyL2Ne4viyryR8prBlFpmxF8kP20uDkU2m3TF2QTWi2Wc3OlejpnzgYdsOEyvaxbkNmsbMrcZbRq4tnKOmL0vU8HBosXLcXpg5GMmtonopM+Na8LFPsZco8RwimAiTUMkSaFhCag4p0chHjXl1OSPQOOwqDUGX8o1ZhkyXqJnjxl6Fu7PdVd9RtFJyDKB69DU5OY50yi/cDRiRhapI+gOIdajsrd7mYMUj5eblALe06oMAkDqw8awoRcnpGrKWltlMHbNp35lx/q4//cqx9kn70K86JeNF1NLqCO4jBCSqHXmADYPmASKryjxbTGp7WzCeL75RqF0pG4mYV6vw/IiqYR+B57Nol5spIGhgR+pIFaU1yW0UYtqWmONZW6dE5j5tuKVGhPqx0r2uiB7nVOQbAD0ArpzhUAqpWMhbvXGbODVGzOfZF2vCXdkTPes3UmqVmTKRdhTGPoDFs9TVZyGaEMaHYSQ7aQEsBTKYcpaAtmlHZc9NtAoAr0tFKriYF1jnIlETFM2Ao6Elc0e9ANOQRbWviaVOws1UerJGOMCqzlsuRSXYG1Ity7UyrWxF6bXQpuo3pD9MVXyL3GYVNCcQuyuA4wasU2qyOhFtcoS6ELrFnytkdKysyhRltGji3cloiVGKzl0LvcnNBusHlPjWvgX66Gbm1bW0E63B7OasZ1e4bE4k+uisE77Vg9UzZ1tEjp+okHBNXcfJcSpfjp9SeguA1bFVqkjMnW4jxpoo8FPgM12tk76DotT6V3FgeYih4868m0en7nq4gtPZanNq1mP+8Y/uxSN+FLufsMOv9423tpfGkXHq0A//AKI/7qq0/vodPsz5pFX1tlY+qOzMf4qs/wDQL+NULf338y2uxjfFtoDqN2x/r2r0nh1KdcZMws21qbSNR4U4FgSFHuE55GUMVJPKuRkLgHcjxJzvWdmeK2ym41PUV9WWsbw+tRUrFtv6HL6+0OElZBBscHETOMjqMopFLX6wceW5a+ehn/8AGpcdLfyDdH0TSb2ITQW0EkZLAMYeXJUkNs6g9R5VTstvT4zk9/MuRhWluKRgnaTaRw6ndRQoscaOgVFHKqgwxk4A6bkn51aqk3BNibF7Rt/B3BmnyWFnJJZW7u9rA7s0SlmZokLMxxuSSTVKU5cn1LKSMX4R4X+36m1t7sSySvIV25YY5CML5Ekqo8s58KtTnwhsQo7ka1xPpehWMLQyQ2qSmFjGGj7yY7MEbOGf3h7xPUGq8PMm9rY2TjFDfZbo9hd6fFK9nB3yAxSt3a8xdOjE43LKVY+pNMtlZTPo2gIqFkfeV7ifTBbXcsajCk86DwCPuAPQHI+Vep8Pvd1EZN9V0fzR5zMq8q9pfNEp2faOtxO7SoHjjTdWGQXc4XI+AY/Sqvi+VKmtRg9Nv09yLHh9CtsbmtpL8WS3HlrbQLGkUUaOxLEqoBCLtjPqT/Zqn4XO+2UpSk2l07+pbzYU1JKMUm/gd4P4ZWZBPNnkPuL05gNuZj1xnoPH4V3iGfKubrr7+rCxMdWR5y7ehYLm7063bupDbRt4qQmR+ttt86zIxyrVzjya9/UtuVEHxel9BrV+FoJ4y0IWNiMoyY5G2yMgbEHzFMx/ELape021+IF2JCyPs9/wMiubCOSURypyssoVgcdQ/Kynz8RXprYQtqck/Ta+hhwslXZr13pmzpwfYL7tpAPhGoryKybo9pv6no5U1y7xX0Mf7R9DEFxIijCHDxgdOV/AegIYfKvSY0/tOKpPuuj/APfIwroeRkOK7PqiI7K+GlvNQCyoHhiVpJFYZVvyUQj1Zs/sGsbKbr6I1sfUupuJ4I05QSLK3BAO4iUfhVON1ke0n9SzKKa00YVZxm5VUQczvhVUdSzbAV7JzhKlyk+x5hRlC7il6mo8Jdk9nboHu0W5mIy3PvCn6Kp0bH5zZz6dK8fdkOb9nselrr4rr3JyBNGmb7OgsJH6d2ot2bbqAo8R6UGrYrl1CfHsyscYdmUSqZ7IFSN2hySpHUmPO6n9HofDHjo4Gdqaja+j9fd8yjl4u4OUPoZ+URBknPwr1PsxPP7cnoHn1AdF2pM8hIZDHb6sAN8fOqzyiyqF7iNEiHqBVFSrfcuNTXY4YIj0H313Ct9kcp2ruXPse0tW1SJwf+ySWTHxQx/xkFU8yCjXtFnGslKemaP23yD/AAcIycd5PGv7oaT/AHKqYVfOzTLGRPhDZgi2qj1rWVUUzPdsmfTXZ4P8W2n+hX8axcn/AOWXzNOrrBGL8bTgX90P++evR4VmqIL4GJkwbtkzc+G9XjvLaOWMg8ygMAd1cDDKfIg/ga81dW67HFm1XNThtGa6n2WXRysbxMv5JLMpx4cw5Tg/A1u/reqdepJpmVHw6yE9prReuznQpbGxS3m5edXkY8hLLh3LDcgeBrDvsU7HKJrwi1HTMG7Vl/xteH9NP9hFVuhfs0JtftH0JwL/APbbH/ydt/sUqjZ+8/mWEQ3BnCKaUt1cSvzvMzSOyox5IwWYIqjLMcsxOBvtttRTs56RCWjDOK9ZN/ey3O/K7YjB/JiUcqD6DJHmxrUx6tJRKN9nVmj9jd93MrW592Zcr+ugJ2+K837op/iWL+wVi9O/yf8Av8ythZO7XB+v5osnafpuViuAPdJjb4H2lJ9AQ371L8Fv4ylU/Xqg/E6OXGa9OhLdn9h3VorY3lJk+XRfuGfnVTxW7zMh+5dCzgVqFKfv6mW8da2Z7uZlPsoe7T9VNs/NuY/Ot7w+tU48V6vq/v8A9aMnMl5tzfp2NxtLcRxJGoGERVXy9lQB/CvJzlzk5P1PQxjxikjINS7Mr5ueV54Cfakc80mSd2Y+58a2l4pDSik9LojNeDLbk2UGPi68WJYY7mVI1B5VRymASSRzLg9SfGonCEpuTXU5Smlx2MaXqb/aIyzsxaVMliSSS43JO5pnnuEWl20D5KnJN+8+oNXv1gQSN7veRIT5d5IsYPyLCsOuDm9L3P8ABbNOcuK2UvtZ07mhjuAM923I/wCo/Q/JgB+3Wt4Lfxsdb9V+X+jN8Uq5QU13Qrsi0UQW0k5G9w+Qen9HHlV+/vD8xVbxOSd7ivQsYCflJv1LbpGpLc2wnT3JA5Q+aczBT8wAfnVBrT0XO6MN7Boe9vstuIoGkH6xKID9HatLIul5PFepUhVHzeXuNK7WdRaO0WJSQJnKPjbKBSSvwJ5c+mR41PhFMJ3Ny9EB4hZKNa4+rMehVEOVGCNwfI+GPKvSqMI+hhOc5epvvBepNc2UMrnLFSrHzKMyE/Plz868dmVKq+UY9j0uNNzqi2YPxyogvrmJeiykgeQcBwPlzY+VbdOS5Uxb9xmW0JWNIrEtznxoJXbCjXoHMp86T5g7igTvKRyH8R2B2ZgqglmIVQNySTgAepJqfMaI8vZuvYjwvPb/AGi4uoniduWKNXUq3KPbdsHwJKD9g1UyLeekOqr4iO2+0u7hreG2tppUQPI7IjMvM2FQZG2QA+36QrsacYNtnWxclozFeENS/wAxuP8AVNVxZEPeVnQz6H4Ct3j061SVGR1iUMrDDKd9iPA1nXPlNtF2C1FIwntL0+4ivriZ4nSKSdhHIykI+Rkcp8dgT8q0ce5cEtlO2rcmy89inDD8n2+VpEV9oYw7IHUZBkkAI51zkKDt1O+RVfLyOXsIbRTx9olO0ntANrILS2YCbAaV8Bu7B91QDkc5G+/QY89iwceE5crewGVdOC1DuWHs71OS5skllcu7PICxx0ViB0AFLz4QruagtLoHiSlKvcn1Md7SdKL6ndMPF02//FGPwrWwsXnRGS/91KGVlqFrizcODE5dPs1P5Nrbj6RIKwr1q2S+L/M1a5KUFJepTezjiq4kup7S7cvlpGgZgMgKx5o8j3tvaGd/ZbfpVzKw3XWrEvdv7ytRkxnNx2RPanwikUy3kS8qynEoA2EvUPjw5t8+o82q34TYrJeXL07FbxGLhHkvvK3pk7QyJIp9qNlcfsnOPgenzr0d1SnW4P1WjDhY4WKS9DbtUtlvrNkU4E0YZG8icMhPwOK8TVZLGv3rrF9fyZ6myEb6te9A/FeoiysJGTYpGI4h5MQET6dfka7Hg77kn6vb/uTdNVVNr0Pnh84x6V6httGEtH0vot+Li3imU7SRq3wJG4+IOR8q8jZBwk4v0PQwkpRTRgvFGuaraTSW01zN1ZVJIxImcKynHtAjHT4da04V0zipJIpznZGWmHaD2QzXNqk7TfZ3fJETxE+xn2CSGBUkb4x0IpM8pRlpLoNhTtdSlXWmG11AWzOrtFPGhZMlCeZCQMgHIJwfUGi5coN/AhR4y0b52yORpFwQcHmg/wDURVVxnqxP5/kPtW4sL4fu11TS0ZiMzQlHPlKmUY49HXP0qYzdF6kvRgzgranF+qGuN7j7Hpjxw7MYxbxY2I5l5SR6hQx+IpmNVLJv+rYq6yOPUvuQ/wBni40q1HlBj+NJvjxtkn7yxW9wTMT7D9UWDUkVzgTxNAD4c5KOmfiY+UerCn3R3X8hcGuTNm7SdCe7tR3Q5pIn7wL4sMFWUeu4PyxXeH5EaLfa7PoLzKXZXpdzE0024kk7qOGRpCccnKQQf0sj2R6nAFb92TBLe1r5mRXjyb1o+gOGdMFlZRQuw/oo8u2fZ5jl5Dk+GS3yrzF1nm2OXvN6qHlwUT5n4s1cXV5cXCj2ZJWK/qD2U/sha0YLjBR9xUn1lsh8Vx3QVy0eiNoBzVXZYJDhxv8Ardt/5iD/AGq0M37LCiup9ZcS67FY273M/N3aFQ3KOZvbcIMDI8WFUkt9BxSv+mvTP/Ef6of8VM8qRHJHv+mvTP8AxH+qH/FXeVIjkiQ4f7U7C8uI7aHvu8kJC80YVfZVnOTzbbKah1tdWTtEd23iDubL7UzrB9rBlKDmcqIZSVUZG56Z8M58Kmre3oiWvUGn7ZtOjhK28cpZI+WKMxBEyq4RSc+yuw+VF5Mm+pHJIwm8v5JZXmkYtJIxd2PizHJ/5eFXIvj2ES9rua32c9pdnZWKW9x3veK8hPLHzLhnLDfPkRVe6udk9jK3GMdFZ4m4ijubyaeItySMpXmHKdkVTkfEGtzBu8qqMH3MnLqU5uRpegdpVlFbQRP3vNHDGjYQEcyoqtg824yDWXdgXWWSktdW33LteXXCCi/RFAg1sx3Hfx9VlLrnbbmJwfiNj8a9G4xsp8qXu0YnWNvmR9+zRdU490+5heGQS4dcH2B7J6gj2uoOD8qwafDsqqxTjrp8TXtzaLIOEt9fgZtHKuetepUto8+4tM1/szui9pg5xHIyIx8V2b7ixHyryXi0Ixydr1W3/wC+J6PwyTdOn6PSK72vXxZorYdFzK49TlU+g5z8xVzwXH2pWv5L+5W8Uv01X95mjQVt+WZSmWvgrjN7Ed06mSAknlB9tCepTOxB8VON98jfOZm+Gq984vUvzNDFznUuMuqNAi7RdPIBaRlPXBhkJH7oI++sh+GZMXrX4o0lnUP1Kxxf2rgRtHYxsXIx3zgKqfpInVm/WwB69K6PhtkesyHmwfSJikE3LMkjknEiuxO7HDhmJJ6k70ycNLR0Jdds1btG7S7K90+a2h77vHMRXmjCr7EyOcnm8lNVK6pRltliU4taIjsn7QodPimguu8KM4kj5F5sMRyyAjIwPZQ/M1N1bk9oGE0ujF8f9o0d5LCLcOIUUludeUmRjjpk7BQMH9I1e8Nl9nk3L1KmdUr0l7i68L8f2iWkcR7wskeCAgxnfpv60V/ht19srIa037wK82uiuMJ72l7jBBbvEwByrDGCCRgjoQR0OfGpnS4S00MVqmuUWbTwl2q4jVL5CxAA75MEt6um2/qvXyFV7PDW1yg/uChmpPjL6lml7VNMAz3zk/miGbP1KgffVR4lq9Cz58H6mZ9oHabJfIbe3RoYG9/mI72UfmtynCJ5gE58TjINmrF49X1Yqd++iM8CVZ4lfkOJFRKALkO916UzgByIowVR4F3mgrR3EdxDI2ypNE7HBPsrIrMcDrsDQSrbT0HGS2bH2m9oen3unTW1vKzSOYioMUqg8kyO3tMoA2U1XhXJS6jJTWjEOSrOhWzhWoO2WHs71SK01G3uJyVijZy5CliOaKRR7KjJ3YUuyLcegcX1Lx2x8b2WoW0MVrIzsk/OwMciYXu3XOWAB3YbUFUGn1ClJNGT4qwKZ6pIO5qDhSufCp20RxQ9HeMKdG+SFypiwmPUyKbHKYmWMghNUp8cwU8U1bsz4ZtNQtWll5+dJmjPK+AQERhkY/TqtleI3QnqD6aLFGFXKO5rqaXcXFrp1sOYrDFGMKM7k9cKDu7k/EnNZT8y+zfdsvJQqhpdEjA9c4ia5uJJ2252yB+ao2VfkAK9RjSVFcYL0MG+Dtm5P1GYr0GrschS6FOVDQ6xHUUxtAJejGvtCjrtSvMj6jFCT7HDJGfEVHKqXuO4zQFd6arDIxVa7GjLsyzVkSi+pB3VqVO9ZNtLgzRrtUl0BH2quPRxXqVLRzQfp9+0Z2NW6ciVb2V7qIzXUsaSx3C4bHN51sRlXkR69zJcbMeXTsC3NqU26jzpFtLrWh8LVN7I4x5qo1ss70dENQqyHMWIKJQIcwiC0Jp9dGxU7dBg081Y+zCPtBDm3B6VmuK+Be8xnPswqOK+BPmM59lFdwXwJ81nPsoqPKT9Ud5rPG0Fd5S+BPnMb+yD5/z4UMqUlt6C85nDY+YP0NLUIvs0T5rOfZaLyvid5p4Wtd5aO8099jqPKRyuGmszQOpe8NXIQbVqHyviF5sRBgI61DrCU0I5DQ8SdoKs7yWL/s5Hjz15HZM/HlIokveieWuwQbpnPM7s7ebMWP1O9WK9Lt0K9m2LY+tNfzFII0uJ3cBQT6AZrq7oVvlOWkBatrS7k1dKU2cEfEEVoxyqZr2JplDy5LutEPdXG/Wqt13Ut119AMzZqs57LCho9HdMDsamF009o51RkupM2riZcFcn0GaufaK5x/aNIpTrlXL2ADUtGdMsVYDz5TWda6HLUJou02y17SIJ1xVVx12LkXs4rVyZzQVbXJQ5Bp9Vzre0KsqU11LHY6oHADfD41s0ZkZR9sybsVwe0FTaUx9pEPw5TSbcjGj/AMi37jq3Y+jT+YC64OGUqT5jH0oYXVT6qSGuM0HWumOd+7bH6pqY5eLB6nYkLasa6RYVJE0Y9wj4qatwz8XtCaZXlRY37SZHG/HnQvIfoxyx1o02PSYf6mP90V8LfiOT/Ul9T3n2Sn+VfQfGkwf1Mf7ooP1llf1JfUJYVP8AKjq6Nb/1Kfuih/WOV/Ul9SfsdH8q+guPQoj0t0P7IqH4nkrvbL6gvHx1/CvoOHhdGOe6jT9kE10fGMiP/JJ/eLdGO/4V9B6y4ZtYTzCJCx8SoNKt8XzLe85L7yI41T7RQ9LYxN1jQ/sihWflL/kl9RyxqtdYoFk4ftz/AJGP9wUxeK5a/wCSX1I+y0fyIabhy3/qYz+yKJeLZf8AUl9SfsuO/wCFCG4Ztz/kI/3RRLxfL/qS+p32PH/lQg8MW/8AUp9BRfrfK/qS+pH2PH/lX0Of/S9v/Ux/uiu/W+V/Ul9SPsdH8qEvwnbN1hT5Ab1P63y/6j+pP2Sj+VEfdcC25ziIA+lWK/HsqPebBeFUyIn4MiXqgq7HxzIl2kB9grBW0S3TrGvzpv6yyZdVJ/U77HV7h/TOERcEcsQCeLHb6UF3jVtUfam9kPDqXoXvSdGtrFMIgDeLYBY15+/xDKy57lN6+YUMaCe0kQ3EN/G2Qyq3xUGr2HLIh+7Nr7xs6KpdJJFHn02Nz7gGfLat2HiGRH+Nld4dT7Ifg4XRxtHQT8Yui+sifsNfuJ/SuAIjgug/nzrOyfH8j0kyfsVS6svGl6HBAvKkSL8hWDf4jkW/vTf1O8qpdooOmtUYEMqkeIIBFIry74PcZtfec64e5FB4p4BgkDPFEFbckLsPkK38Hx3Ig1Gc2zni1y7LRm97w+iNgqfhXpq/E7JLoxbw4A66ZF5H60x593vB+yQD9OtYkbOOnmaRbm3tdJMj7JX6mqcL64rKEIG1eTzqrVLnyZbjXDWtE1qWjx3CYeEMOo9jceRBxS6J59fWPPXyYt00Po0iJFzPaeyB3sS+De+o8ubxo7JLJ/fk1ILyYwXQTc8T28ikEcpxurr+NTXjZVUtxk/mmSo1te0imzWlszFuRNznwrZWZmJa5sS8an3Iud1qMSeP0rAronMvtjEGroT7Wwo54skuhHMsemTwN7hBP31nXQuT9oVJyJGqzQv5jUgNEtIYtA7ijTGJiKMMcVaBsFiXFSmSuokLXbOHRHUcgXI73dRyI5ChHUciHIZuZEQZYgUytSk9JEpsrd9fNMSsCk4OMnpWlXTGpbsYbYRp3DCg8855j1AzsPSgu8Qb9mpdBbfuJW4vVjHKmBiqkK5Te5EqHvIC8u3bO9X664xD+RFnTmkOTVrz4wXQ7jskbDh/xIqvbmP0OUddyx2mlhfCs2zIbBlYl2JOKEDpVV2NiJS2dZgKhLZCiwaa52xTYQ6jo1jSS74o3HSDcdLZU+NNEBHeqMfnYrY8Oy3vhIBpNGc3EOM16KEtitCErmR6Etpd5ykeGKq318kzk9M+gtMfMER840P1UV6WlarivgjOn+8ytapCCzbflN/E181yJtZE/wDs/wAzXq6wXyM94mtwCTitfDsbQFiRUXl3rYXYr7ZKyXZ8KqKtDeQws7EhVySSAAOpJOABTFVvogeRrvDvB0VtH3t0+XC8z5fkijxud8jOPM7egrUj4bQo7tW/yK0siTeok5pt7aT5WCSNyvUK2SB548vWly8M8PuWlBfd0YDnZHuC6vMtuVDe6+cH1HUV5PxTwSWLPdb3F9vevgW6Z818R7ToFlHN+T0+J8ad4P4K8j9pd0ivT1f+kRdc4PS7h/2WFdiFB9Tv95r0jwPDavZlGKfxf+WVvMtl12z0lghGwx5EdKVkeBYl8P2a4v0a/wDdiY3zj3ZETQHOPEV4O6uVM3CXdPRfhYmtiUgxSnNBuYXZxgthhsf41q+DQotyVXetqXRfPv8A6K10pKO0wm+tFVcqMY69elbXjXhFFON5lMdaa337dvf7xNNsnLTILUr3uxsCx8ABXl6afMlourXqSZ4dgkRTOnM3KC3tuBnG+wOK+gU+F4tFK5R7Lq/zKLyLHLo+gxpVlEH5FUBdyB5fPrXl/DK683Masj7Om9b+hYunKNe/Ukby0gUf0mFBON2Yb/WvSz8K8NpXKcUvm3/krQtuk9RAk06xc4HKSfDvWz9Oaoji+GTfGLW/+3+xkrMlLb39Bm+4YjA5osgj8knII9Cd81Xz/CIRrc6e66694VWXLepjFlpAJA/nFeWxKp5dyqh6+vuRZsyFBbJ6LT4kG4HxJr2UPCcHHhu1J/GT/wDIz5X2TfcdFvGegHyNSvDPDciPsRi/jF/4A8ya9SL1Ne7x5HpXk/FvCVh2Li9xfbf5F3HfmHdIhWUMWGcHHUjw9K1PA/DcfIqk7Y7afx93wIyZyrklF+gY2kQ+Kf2m/vrb/U2Ev4Pxf+Sv9qt941c6dEqlgu4x4t5j1qnn+HYVNErFDt17v3/MKGRbJ6bO3mkRSxMuPeU4OTsSNj1qxDwfCcPMqj3W09v/ACCsixPqzD9e0/kYqV3HX0rOx5vs+/Yvvr2Lb2bcGW9zbtNdR8/NIVj9t1wqbE+yRnLZH7NbmLRGUOUinfY4y0ivceW1vBeGC1j5FjVQ/tO2ZGHMd2J2Clenjmq2VCClqIVXJrbNj4Wn57K2bzgjz8QgB/hWnS/2a+RUsXtMiXbmyfMn7zXzDIlu6Uve3+ZsQ9lJFQ4rttia0sGzqRNGdyDc7V6FdiqxbUKOG1mKkMpIIIIIJBBByCCOh9aYu5BIXvFV5JEYZbh3jJBKthieU5GWI5juAevhT3bOS4tgqCT3o0Ls34OuYJhdTsqp3Z5FVuYtzge94AAb/HFW8fHcJcmKssTWkC9p/FkMjRwQOH7tizupyobHKEDDYnc5x028c4TntTSigqYtdSL4a4nviRFbc8mPyAgcAE53JHsjPiSKp0+fDUa39wyfB9ZIuFlo+oOS0nJHzHJ5nyd/RMj76r2eC2Xzc562+4SyYQWkXDTLZo4wjPzkZ3xjqc4xmtzCxfs1Kr3vRTsnzk5aKTrfEKx3MsZPut+AP415LxXBc8qcl6v+xo0SXlpMHi4mU+NZksBr0HbiGxa+vUMNt6GvHnVNTj3XU5wjJaLnBMJoww6OuR8xX0OUY5WPr0kvzMhrhPXuITTbkSS93sSpJYeXL1+/ArxHhnh05ZkYz/he3/8An/ei/dqNfJepK6xdiNMH8o4H4/z616fx6914rhHvLp93r+BUx6+c/kA6ROrSbYzg1539HYtZvX+V/wBizkxarJDVLTvFC4zg5+4j8a9H41h3ZVMY09099fdplWizhLYBFo2D0A9a87X+j+bKa5NJe/ZZeWtdCUupwq4J3I2HjXp/Es2rFx5KT6tNJerKlcHKXQi45CN1PpXz3GybseW6Xpvp09S7KKfcekjlfGR9dq3J4fifiEY+cui7b0vw7/gKU6oD1hZsjczMOmMD++trwnwieHY7JyT2taX+Rd1sZrSQHxR7qfE/woP0j15dfzf5DsD95iuF1wjfrfhRfo490z+f9iM799fIb1uHmlz+iP4msf8ASSestf8AVfmxmLJKH3jEcYArznmPY6T2yY02XK4/N2+XhXu/0dyvNxeD7w6fd6f3M/IjqW/eU7jbQg7FlG7b4HiT/wDNZ+enj5riu0uq+/v+Jcx5qVfX0LRZxJY2ahvdghy3qVXmc/EnP1r1kEqq+vojPe5yPnu+uXlleV/ekdnb4sSTj03rHlLk9l9LS0bdwFd/4qic/kJL/wDrdx/ACtSiX7FfJlKxe2RHDN+HjxnJFfOs2njPZq+h7X4OZDtXYk+MkE+qMyubYhiMeNenjNaRWaAjTRYqzspJpBFEhd2zyqOpwCT9wJ+VNhFyekQ2l1ZIazwheW0PfTw8iFgvvIxBbOCwUnA8MnxI86fKmcVyaBjNN6RcOA+0C5luYbSVUdH9gFVKuvKhIPXBGF329c7Yq1TfKUuLFTrSW0Sna9w/D9mN4qhJUZAxUAd4rsEw2OpBIOeuxFFk1Jx5A1Se9Fi7PNMSCwgKAZljSZ28WaRQ259AQB6Cm0QUYLQM3uRmnE3aDfGaWNZO4RHdAqqobCsV9pyCebbwIqlZkTbaT0OjXHXU0rs6702ETTly7l3y5LOVZyUJLb7rgj0Iq5Qn5fXuJs1y6GSce3BXUbr/AEn+4tZuVBO1lmt+yiBS/YbCq7piw+TH11NvOgeOg+TNX7Ite7+GSBj7UTcy/qPnOPgwb94Vq4PSHD3FS9ddlo03Re6urifORKE5R+bgf0n1OD8qfXjxjZKa9RcrG4qPuM67Q+K/+uNCh9mEBD+ufaf+Kj9k1l+JVedNL3FrHfCO/eP9m2rmW8CE/wCTc/TH99K8NxlXfy+DCyZ7r0XHj7WZLSCOSNuUtKEOwOxR26EfoitPOnZCCdb11K+PGMpakUmPtGuQfeVsdQyKB/ZxWZHMyV3e/uLTx632NQVRPCpZSvOitj8pCwB+ozWvdRXkVcbF3/D5FFScJbRUuz+7aaW47xsmEqg8skuCf7H31k+F+G1VWOeuq6L/ACWsmzaWvUe474seykijRRh1Lcx3zggYX4ZBPxFXs+y2CSret+ovHrhPfIL4Q137WS2/sjc+GT09M7VleFRy3luVs3KOn37b2vTsHkQhCKSJbWouYL8TQ/pRJqqv5v8AIjFlps7osfKGHr+FF+i8t0T/AO39gcp7kvkNap7/AMh+NY/6Tf8A3F/1X5sZj/ughrzqLI9p8vK4Hgdv7q3vAMrycpRfaXT/AAJyI7jv3EncWwcofzTn+fnivZZWCr7qrH/A/wANf50U4WOKaXqVrtJmP2QxL/lGAb9RfaP38v30vxLJVcVD1l+SGY1fKW/cYrcW+Kz4z2W2X7hy6v49PNslg7rKjlJhIBhZlyGCY397PUZrUrdiq4qPf+5Wkoue2yI4Zv2ik5Ttg4YHzBwRXmc/H5RZehLZfJ1Dp8a8/H2ZDSlXele23xrahkeyhbiVNoTWtzRW0ds53hkSWM8rowZT6jz8x4Yp0LOL2gXHfQ1vS+0GzuY+7uh3TMOV0dS8TZ64IBHL6Nj59a1K8uua9orOqSfQcs9V0W0JkhaBGIxmNWZ8eQwCQPQUaspj1TRDjN9CjdoXG/24CCFWWBW5iW2aRh02HuqOuOp26YxVa/JU+kew2FXHqyY7PePooYFtbslRGOWOXBZeTwRwoyCOgOMYG+MbspyopcZAzqe9osOpa3oxbv37iWTYgiISSEjp+T19TTZ3UL2noBQn2GdH7TLZzJ3+YAGHdDld2ZMdW5AQGznb1HXrQxzK31fQl0v0M64+eG4vJJ7Z+dJQjE8rrhwoQjDAHooP7VUsi6DnuLH1ppaZXDanypKsQYhID5VLkjtFp7Orh4L+FlBIkPcuB4rJt9zBW/ZpuNbqxJeouyLcepuWrX628MkzdI0ZyPPlGQB6k7fOtaUlGLbKqW3o+Yrtnd2kfdnZnY+bMSzH6k1kuxSey4los3Zvq8VpeCW4bkTu3XPKzbnlwMKCfA+FNonGM9sGxOUdI02/420i4ULNIsig8wD28zANgjIBj64JHzq1K+mXRiVXYuwNb8Q6EhDIsKkbgi0fI+B7vag83HXu+gXC1iNf7TYFjK2gaSQghWZSqL6kNuxHlj51FuZFL2e5MceX8RR+CuJzYzl2BeOQBZQPe2JKuM9SMn45NUse/wAuW32LFtfNGmXPFGlXUYE0sLr1Cyocg+isuQfhWm7aZrq0VFXZF9EC2PGNqsiQ2sYWAE87hORQMHHIgGTvjJI+tU7PEaqpKK7erGrGnJNvuWK4vo5FHI2fHoR/EVheO52LlUKMJe0nvs/8BVU2Ql7SFWNwqg5P3Gk+BeJY2JXONstbe+zfp8CLq5Se0NX0gZsjyrP8cy6snIVlT2uKX4sOmLiuoKVrFTLGzmaOMnFponW1on4HyoPmBX1XEud1MbGu6TMqS02iB1sCQsD0G30rwvjOY7M2XF9I9F93f8TQxo8YmacQ6OVJI6VZxMpSXUdKJd9D41sYbaCKSYh0hjRh3UxwyoARkJg7ivV05dXBJv0M6dM+TejLBcZndl3Bd2B9CxI/jWRkJS3r4l2vpo0jQ7nnjFeUyocZllPoOS2wyelQrHokpLaWfLwrbWQhHEZbTD5UayCOA02mHyo1eiOA0+lnyolkIjgDtph8qNZCI4CRpx8qLz0RwYZb6YfKkzyEEoBq6NnfFIeVroF5YTHomRS3lk+WOLoY6YoXlk+UE6ZwzG8qI2QrHBIxnfpjPrirOLf5t0YN93oGyPCLki96Fwhb2r94vMzgHlLY9nOxIAHXGRmvTUYUKp8ttv4mdZdKS0D8dTd5F9nU+8QX9ApyB8c4Py9azvF/EI16qi+vqPxaXJ8mZ1c8NnwGaxoZy9S26iLuuGnXoKtV50WC6iKuNPZDgjFW42qXYBxaExrmubCXYdK4odkjMhoonC7S2LtUWWcESkXrQ9M5RnHlWFk5G2Ogi0Q3HIOuKypQcmHJKXcIS/HnQOpi3WghLoUt1sB1MdWQGhUWA4tEjDYKQGycEA4r2eF+j2NZXC5yb2k9dP8ABTlkSW0E3MwRfXwFbXiGZXh0OXrrSXx9BMIuctEFnzr5pKTlJt9zUS12AdTsRIpHpTqbXBhxfvM31vTuRiMV6TGu5rYLiRMOxq3IBF54UudgtYedDrsdFll5vSsxDAIWeetO83RHQ81iPKu85naR37AvlXeeztIQ2mr5V3ns7SEHS18qL7QztISdIHlRfaWQ0LGmjwFC79k6Hksx40DsO0hwW48vpQ8yegv7OfAUPMjaQ5HbNnxB8+mPnXK/g9xfVAuUWEt3pGDI37xqy/FclrTsl9RXCpfwr6DH2VR7zCqrtlLshnN+iOF4RtzfwruNr66O3I4FjPkajc0F1AtQ0WKZSCAM9COtWKcudciH17md6rphgcqR0r0VGQrYpipR12IyVxVlLqCet7YyGunNQQSLloukhRzHwrGycjfRDIom5bxUGBVKNTk+ozeiObUids1YVAOyLm1gqev/ACq1HGTQDkSFhreepqvbi6JUiWt9XqnLGC2mSltrLYwGOPicU1ZOVXHjCySS9Ni3TCXXQ+t9nqfvzVG3nN7m238SfKS7C+/FJ4Mngd567R3HRAcRaZzqWA/vrQw7+L0Syg3Fvyny3rfjNSQtomdAfDDeqeUtomLLok+3h9axHAb0H+bypeiDua7Rwpd6hnHJJFXqQPnUqEn2RGxC3Ck4Xf4dKl1tdztj6IT12pbeiOQvlUdTQ7b7A+0zhnjFTwmzuEmNvqKjoKJUSZPl+9jEmrgdKYsZk8EAXXEQXqc+lWIYWydRREXfFJ8Kt1+Hr1I5IiLnX3bxq5DDgvQ7zGCLfsTufvpvkxRHJkxp947HGTVS2uK9Ak2WrTAdvLzrJu0FIp/HN8plKrvgbnwzWz4bS4w2xTZWLSzaQ7jatSdiige5bdL0oKAzbVkX5Db0g4oOubsKMLtSIV7e2Hshrm8Jq5CtEbB1lNM4oF7I3UUIOf5xVmlp9BUkwWK6K02VaYOyStNTIG9Vp0J9glIlrfU8ED8aqToGKYemoZ6Gq7p0HyDIr4+dJlUgthkWojxNJlQTteoWL4Gk+U0R0GriOGT30B+WKZGVkOzO4gZ0qFTlMj08Kb9ptkvaI4hiwjHSleYyTl1qMUQzJIoPx3+lTCiyx+ymC2kRVzxWucRIW9W2FW4+HvvN6I5A32+eU45+UHwUU3yaa122RtktpenDYt7R9STVO+9+gaROIAB0FUG3Jka2D3F3jYUcaglHRHS3B86sxgjuQFLdY8adGvZDkRl3qRxsatV0IHkAG9blO9WFVHZDZEz3hPWrca0hbkCtIT40zSQDYpMmuekTFkhZ2xJ6VXsmkNSZctF0zG5HWsbJyNjF0HOJdYECd2h9sj6VGFjO2XOXYFvqUO3tWnbxOTknzrdnZGqIOtlrtNPSJfa6isqd0rJBpaPXl5nYdBXQr9TmyKnlJq1GCRANymmbOFxpQtkNnby3yOlTXPQD6kDLbYz/ADir8Z7QvR61t3duVBk9eoAAHmTTIx5dEDKSitsKW3cH3489MFwCD5fGpePv3EeahC3jKSCcEEgj1HWq8qRnMJi1oilSxUwlMOXWRjc4pDxGvQLmgiPVh4GlyxtegXIfj1HPQ0p0a9CeQXDqHmaVKgnkgn/Cppf2c7ZT4oyxyTzHxJ3+lbLlpaRXjv1DYVAqvJ7GEjbTharThslMnNO1EedUbaGMTRORNzDaqMk4s7ehMtpmpVpyl7wWSzpsbSegBPYc3hViF2jtEXc6VVqGQA4gtzpZAxToZG2RxZDzaWatxyEA4CU0s+VE8hEcQ+00fNV7MnQcYFj0zRwDtvWdfktjEtBWuautqmBgyEbD8TS8XGeRLb7At7M9d2nc8xJJOc/GvQJRqj0Fvqy12FssKjAycVk22O2QxLQxdXZOaOFaRzZHsCxqx0RwpLc1DmdocS3oXM7Q4sFC5kcTpTwrkzuINNZA9BTY3aIaE2dtyOx6EgrnPLynIIPTzA8quY2QlLqIshtBy2hjVvblJBB5ml6BX39kN5ez471oRtSXV/iV3Dk1pfgQltyJbhJE5/6WSQDxDBIeTm/QbDq316qKXXkQ46fvHSg99B/VmiYy3A5S4kCA78rNIUdHPhsqTgjp7lWHKD9oWk+wPNeD22dlZnQZjaXvkB79D7Dq3QjmPLkkY3rm4+oCi/T8teh2FLcHd0K977PtYITvipBPPkjkwc8o2IwTg1HCt9yeU/QbtLqIpGWCjmYd4Q/KU/pdwEJ5ivd+QPUnORQcK2uqDbnvoI1DUj/RjKZEeGCHmUN3khwCCfAg9T1pN1MXr5f3CrbW9/8AugP/AIWbzqv9mQ3kS0SYFVG9jD002K6MWyN9CPkvTVhVIXzF2+okEVE6EzlMsuk650GazL8T3DoyTRbLXVVYdaybMeSJ4phyTqaQ4NEODQsxg0O2DtjbWgNErGFzBpdPzTI36DViB30weVNWQydpif8ABwHhU+e2T0PJY4qHbs7oPzkxxsyjJxQR1OaTAb2zMNQkeSQs5JJNepqUYQ1EBsktFtgN8VVybN9CYknc5PwqtDSDYMbYk0zzNAaCY7WlOwNBCWtLdhIr7NjwqOZwgwUSmcNlBU7ZGzxt81KmcNtbmiVh2huVW8zvnO/XJ5j9+9O85vuxbgl1I+4hJpkJHAU9qSMb4BJAzsCcZIHnsPoKsRuaIcUR8+nkdKfG4BxApYGFPU0xbQwVNHtHdRBJqdIg5zGp0QXQ9KxS0R95T6wJdiIkNXEJGyaMgkbA71Vt7BotemMcVlXIswLDbnpWdMb6EvAdqpy7iX3Co6WLkOigBOEUZKGZRRIOIO1Ehp09DXLugPUzrVUHM2w616Wl9EQw7SR7PypGR+8FEKYdPhSQmeFc+wKDYxSpBjwFJJQtRXEMHvht86ZAhkYetWPQgfjpbOHfCo9SQWSmLuQwV6fEAaYUZzAJadElgV0KswAZFyjerKEsGejQI3Un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" y="1268760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Дякуємо за увагу!</a:t>
            </a:r>
            <a:endParaRPr lang="ru-RU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4725144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98498"/>
            <a:ext cx="4156430" cy="3222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49443"/>
            <a:ext cx="1584176" cy="71855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28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"/>
          <a:stretch/>
        </p:blipFill>
        <p:spPr bwMode="auto">
          <a:xfrm>
            <a:off x="431704" y="1537333"/>
            <a:ext cx="4364020" cy="320802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17" y="1993814"/>
            <a:ext cx="3815066" cy="325404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01" y="2383044"/>
            <a:ext cx="3952346" cy="313680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1" y="2813318"/>
            <a:ext cx="3969164" cy="32079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91" y="3196604"/>
            <a:ext cx="5847978" cy="317510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60" y="3620646"/>
            <a:ext cx="3534174" cy="299970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61" y="4005064"/>
            <a:ext cx="4067136" cy="277808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17" y="4437112"/>
            <a:ext cx="5551404" cy="325594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04" y="4941548"/>
            <a:ext cx="3490240" cy="302040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17" y="5373216"/>
            <a:ext cx="3502620" cy="304120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04" y="5805264"/>
            <a:ext cx="3801530" cy="28469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https://st2.depositphotos.com/5898974/11133/v/950/depositphotos_111339852-stock-illustration-themis-goddess-of-justice-femida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97734"/>
            <a:ext cx="2055298" cy="35458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Основні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uk-UA" sz="32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теми курсу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7872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828" y="188640"/>
            <a:ext cx="7024744" cy="72008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Основний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мате</a:t>
            </a:r>
            <a:r>
              <a:rPr lang="uk-UA" sz="3200" b="1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ріал</a:t>
            </a:r>
            <a:endParaRPr lang="ru-RU" sz="3200" b="1" dirty="0"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50" y="835013"/>
            <a:ext cx="3960690" cy="600661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" b="1885"/>
          <a:stretch/>
        </p:blipFill>
        <p:spPr bwMode="auto">
          <a:xfrm>
            <a:off x="4662520" y="845759"/>
            <a:ext cx="4085240" cy="598511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41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Таблиці, схеми (1)</a:t>
            </a:r>
            <a:endParaRPr lang="ru-RU" sz="3200" b="1" i="1" dirty="0"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3511" y="1412776"/>
            <a:ext cx="5743576" cy="216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21088"/>
            <a:ext cx="5631574" cy="246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494" y="2894816"/>
            <a:ext cx="2795372" cy="265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6672"/>
            <a:ext cx="19050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5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01336"/>
            <a:ext cx="2425894" cy="303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01336"/>
            <a:ext cx="3990123" cy="3035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05064"/>
            <a:ext cx="2285442" cy="249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Таблиці, схеми </a:t>
            </a:r>
            <a:r>
              <a:rPr lang="uk-UA" sz="3200" b="1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(2)</a:t>
            </a:r>
            <a:endParaRPr lang="ru-RU" sz="3200" dirty="0"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71" y="4509120"/>
            <a:ext cx="6441830" cy="187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16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7024744" cy="64807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Схеми-ілюстраці</a:t>
            </a:r>
            <a:r>
              <a:rPr lang="uk-UA" sz="3200" b="1" dirty="0" smtClean="0">
                <a:solidFill>
                  <a:srgbClr val="FF0000"/>
                </a:solidFill>
              </a:rPr>
              <a:t>ї</a:t>
            </a:r>
            <a:endParaRPr lang="ru-RU" sz="3200" b="1" spc="50" dirty="0"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72088" y="319024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800" dirty="0">
              <a:latin typeface="Times New Roman"/>
            </a:endParaRPr>
          </a:p>
          <a:p>
            <a:endParaRPr lang="ru-RU" sz="2400" dirty="0">
              <a:latin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56" y="1279051"/>
            <a:ext cx="5278678" cy="174564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19193"/>
            <a:ext cx="4320720" cy="117116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294" y="4077072"/>
            <a:ext cx="5066706" cy="2315982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217" y="1378367"/>
            <a:ext cx="2876550" cy="220027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0"/>
          <a:stretch/>
        </p:blipFill>
        <p:spPr bwMode="auto">
          <a:xfrm>
            <a:off x="262856" y="4673599"/>
            <a:ext cx="3785044" cy="167246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1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24744" cy="792088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РУБРИКИ:</a:t>
            </a:r>
            <a:r>
              <a:rPr lang="uk-UA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uk-UA" sz="3200" b="1" i="1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Норми закону</a:t>
            </a:r>
            <a:endParaRPr lang="ru-RU" sz="3200" b="1" i="1" dirty="0"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55" y="2311728"/>
            <a:ext cx="3495770" cy="2107872"/>
          </a:xfrm>
          <a:prstGeom prst="rect">
            <a:avLst/>
          </a:prstGeom>
          <a:noFill/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152" y="2848627"/>
            <a:ext cx="5948592" cy="3864640"/>
          </a:xfrm>
          <a:prstGeom prst="rect">
            <a:avLst/>
          </a:prstGeom>
          <a:noFill/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613372"/>
            <a:ext cx="1289600" cy="3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887" y="1808704"/>
            <a:ext cx="6026297" cy="881318"/>
          </a:xfrm>
          <a:prstGeom prst="rect">
            <a:avLst/>
          </a:prstGeom>
          <a:noFill/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1002766"/>
            <a:ext cx="6019800" cy="676275"/>
          </a:xfrm>
          <a:prstGeom prst="rect">
            <a:avLst/>
          </a:prstGeom>
          <a:noFill/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61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792088"/>
          </a:xfrm>
        </p:spPr>
        <p:txBody>
          <a:bodyPr>
            <a:noAutofit/>
          </a:bodyPr>
          <a:lstStyle/>
          <a:p>
            <a:r>
              <a:rPr lang="uk-UA" sz="3200" b="1" i="1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Для допитливих </a:t>
            </a:r>
            <a:r>
              <a:rPr lang="uk-UA" sz="3200" b="1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uk-UA" sz="3200" b="1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sz="3200" b="1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з історії поняття</a:t>
            </a:r>
            <a:endParaRPr lang="ru-RU" sz="3200" b="1" i="1" dirty="0"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988" y="1456329"/>
            <a:ext cx="6299438" cy="89855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s://kneu.edu.ua/userfiles/Financial_economical_department/kaffin/D196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28976"/>
            <a:ext cx="2324452" cy="178350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280" y="2568914"/>
            <a:ext cx="6568194" cy="162716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46" y="4437112"/>
            <a:ext cx="6342302" cy="211736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8" t="3600" r="7257" b="3645"/>
          <a:stretch/>
        </p:blipFill>
        <p:spPr bwMode="auto">
          <a:xfrm>
            <a:off x="7020272" y="4173448"/>
            <a:ext cx="1461234" cy="20320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06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6102" y="402160"/>
            <a:ext cx="81318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Фрагменти нормативно-правових актів</a:t>
            </a:r>
            <a:endParaRPr lang="ru-RU" sz="3200" b="1" i="1" dirty="0"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pic>
        <p:nvPicPr>
          <p:cNvPr id="2053" name="Picture 5" descr="https://upload.wikimedia.org/wikipedia/commons/thumb/c/cb/1_%D0%92%D0%B5%D1%80%D1%85%D0%BE%D0%B2%D0%BD%D0%B0_%D0%A0%D0%B0%D0%B4%D0%B0_%D0%A3%D0%BA%D1%80%D0%B0%D1%97%D0%BD%D0%B8_VADIM_CHUPRINA_%C2%A9.jpg/260px-1_%D0%92%D0%B5%D1%80%D1%85%D0%BE%D0%B2%D0%BD%D0%B0_%D0%A0%D0%B0%D0%B4%D0%B0_%D0%A3%D0%BA%D1%80%D0%B0%D1%97%D0%BD%D0%B8_VADIM_CHUPRINA_%C2%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51" y="1196752"/>
            <a:ext cx="2836600" cy="190925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63" y="4293096"/>
            <a:ext cx="6384844" cy="2443336"/>
          </a:xfrm>
          <a:prstGeom prst="rect">
            <a:avLst/>
          </a:prstGeom>
          <a:noFill/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984" y="2260567"/>
            <a:ext cx="6387008" cy="2013737"/>
          </a:xfrm>
          <a:prstGeom prst="rect">
            <a:avLst/>
          </a:prstGeom>
          <a:noFill/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78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1893</TotalTime>
  <Words>72</Words>
  <Application>Microsoft Office PowerPoint</Application>
  <PresentationFormat>Экран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ПРАВОЗНАВСТВО</vt:lpstr>
      <vt:lpstr>Основні теми курсу</vt:lpstr>
      <vt:lpstr>Основний матеріал</vt:lpstr>
      <vt:lpstr>Таблиці, схеми (1)</vt:lpstr>
      <vt:lpstr>Таблиці, схеми (2)</vt:lpstr>
      <vt:lpstr>Схеми-ілюстрації</vt:lpstr>
      <vt:lpstr>РУБРИКИ: Норми закону</vt:lpstr>
      <vt:lpstr>Для допитливих  з історії поняття</vt:lpstr>
      <vt:lpstr>Презентация PowerPoint</vt:lpstr>
      <vt:lpstr>Вчимося орієнтуватися  в сучасному інформаційному просторі</vt:lpstr>
      <vt:lpstr>Формуємо компетентності  на практичних заняттях</vt:lpstr>
      <vt:lpstr>Презентация PowerPoint</vt:lpstr>
      <vt:lpstr>Глосарій</vt:lpstr>
      <vt:lpstr>Дякуємо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Irina Gaidaenko</cp:lastModifiedBy>
  <cp:revision>404</cp:revision>
  <dcterms:created xsi:type="dcterms:W3CDTF">2018-06-30T01:25:33Z</dcterms:created>
  <dcterms:modified xsi:type="dcterms:W3CDTF">2019-02-26T13:05:22Z</dcterms:modified>
</cp:coreProperties>
</file>