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6" r:id="rId2"/>
    <p:sldId id="259" r:id="rId3"/>
    <p:sldId id="269" r:id="rId4"/>
    <p:sldId id="270" r:id="rId5"/>
    <p:sldId id="271" r:id="rId6"/>
    <p:sldId id="272" r:id="rId7"/>
    <p:sldId id="273" r:id="rId8"/>
    <p:sldId id="274" r:id="rId9"/>
    <p:sldId id="27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38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054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07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438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437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77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5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91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43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0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10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77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3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7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8C58-77F2-46DB-B7FD-9F59A72BB92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05B7EC-F470-4F0C-8102-E238BD066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4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9" y="2311352"/>
            <a:ext cx="1034578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Віднімання</a:t>
            </a:r>
            <a:r>
              <a:rPr lang="ru-RU" sz="5400" b="1" cap="none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числа </a:t>
            </a:r>
            <a:r>
              <a:rPr lang="ru-RU" sz="5400" b="1" cap="none" spc="0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від</a:t>
            </a:r>
            <a:r>
              <a:rPr lang="ru-RU" sz="54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суми</a:t>
            </a:r>
            <a:r>
              <a:rPr lang="ru-RU" sz="5400" b="1" cap="none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5400" b="1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Обчислення</a:t>
            </a:r>
            <a:r>
              <a:rPr lang="ru-RU" sz="54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виразів</a:t>
            </a:r>
            <a:r>
              <a:rPr lang="ru-RU" sz="54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зручним</a:t>
            </a:r>
            <a:r>
              <a:rPr lang="ru-RU" sz="54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способом.</a:t>
            </a:r>
          </a:p>
          <a:p>
            <a:pPr algn="ctr"/>
            <a:r>
              <a:rPr lang="ru-RU" sz="5400" b="1" cap="none" spc="0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Розв</a:t>
            </a:r>
            <a:r>
              <a:rPr lang="uk-UA" sz="5400" b="1" cap="none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’</a:t>
            </a:r>
            <a:r>
              <a:rPr lang="uk-UA" sz="5400" b="1" cap="none" spc="0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язування</a:t>
            </a:r>
            <a:r>
              <a:rPr lang="uk-UA" sz="5400" b="1" cap="none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задач  трьома </a:t>
            </a:r>
            <a:r>
              <a:rPr lang="uk-UA" sz="5400" b="1" cap="none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способами</a:t>
            </a:r>
            <a:r>
              <a:rPr lang="ru-RU" sz="5400" b="1" cap="none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08086" y="317582"/>
            <a:ext cx="2595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Тема:</a:t>
            </a:r>
            <a:endParaRPr lang="ru-RU" sz="6600" b="1" u="sng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7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40291"/>
          <a:stretch/>
        </p:blipFill>
        <p:spPr>
          <a:xfrm>
            <a:off x="885826" y="1093232"/>
            <a:ext cx="4626700" cy="57912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248940" y="971371"/>
            <a:ext cx="2741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Чотирикутник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прямі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82068" y="1743075"/>
            <a:ext cx="3190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Зменшуване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від’ємник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різниця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48940" y="2590801"/>
            <a:ext cx="23492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довжин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усіх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многокутника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82070" y="3619500"/>
            <a:ext cx="18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доданок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282070" y="4495800"/>
            <a:ext cx="1457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Зменшуване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82069" y="5400261"/>
            <a:ext cx="2564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Доданок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доданок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сума.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97505" y="358713"/>
            <a:ext cx="8375232" cy="503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uk-UA" sz="28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З’єднайте </a:t>
            </a:r>
            <a:r>
              <a:rPr lang="uk-UA" sz="28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запитання з правильною </a:t>
            </a:r>
            <a:r>
              <a:rPr lang="uk-UA" sz="28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відповіддю.</a:t>
            </a:r>
            <a:endParaRPr lang="uk-UA" sz="2800" b="1" i="1" spc="-37" dirty="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03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3800" y="228601"/>
            <a:ext cx="5563446" cy="781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Хвилинка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каліграфії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1839" y="2362200"/>
            <a:ext cx="8456162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6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38  100  54  42  88  67  95 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0052" y="4648201"/>
            <a:ext cx="83359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000" b="1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100 95 88 67 54 42 38</a:t>
            </a:r>
            <a:endParaRPr lang="ru-RU" sz="6000" b="1" i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717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823" y="3124201"/>
            <a:ext cx="9222377" cy="207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1-й </a:t>
            </a:r>
            <a:r>
              <a:rPr lang="ru-RU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(4 + 3) – 2 = 7 – 2 = 5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2-й </a:t>
            </a:r>
            <a:r>
              <a:rPr lang="ru-RU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(4 + 3) – 2 = (4 – 2) + 3 = 5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3-й </a:t>
            </a:r>
            <a:r>
              <a:rPr lang="ru-RU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 + 3) – 2 = 4 + (3 – 2) = 5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6226" y="533400"/>
            <a:ext cx="524534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 + 3) – 2 </a:t>
            </a:r>
            <a:endParaRPr lang="ru-RU" sz="8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0" y="457200"/>
            <a:ext cx="6858000" cy="566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 + 7) – 8</a:t>
            </a:r>
            <a:endParaRPr lang="ru-RU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+ 3) – 5 </a:t>
            </a:r>
            <a:endParaRPr lang="ru-RU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 + 22) – 6</a:t>
            </a:r>
            <a:endParaRPr lang="ru-RU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 + 15) – 5</a:t>
            </a:r>
            <a:endParaRPr lang="ru-RU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0" y="1447800"/>
            <a:ext cx="8077200" cy="356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+ 6 = 8 + (2 + 4) = (8 + 2) + 4 =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2 4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– 7 = (10 + 6) – 7 = (10 – 7) + 6 =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10 6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200400" y="2057400"/>
            <a:ext cx="15240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448878" y="2057400"/>
            <a:ext cx="56322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819400" y="3810000"/>
            <a:ext cx="15240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101008" y="3810000"/>
            <a:ext cx="56322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457200"/>
            <a:ext cx="7620000" cy="4959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 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сьогоднішньому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сподобалися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Найлегшим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Найважчим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3800" y="381000"/>
            <a:ext cx="4572000" cy="20195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ДОМАШНЄ </a:t>
            </a: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endParaRPr lang="ru-RU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Різноманітність рослин у природі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3" y="2866071"/>
            <a:ext cx="4754881" cy="356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104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215</Words>
  <Application>Microsoft Office PowerPoint</Application>
  <PresentationFormat>Широкоэкранный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Ruslan</dc:creator>
  <cp:lastModifiedBy>Alla Kravchenko</cp:lastModifiedBy>
  <cp:revision>8</cp:revision>
  <dcterms:created xsi:type="dcterms:W3CDTF">2017-11-12T03:41:19Z</dcterms:created>
  <dcterms:modified xsi:type="dcterms:W3CDTF">2020-09-03T09:09:10Z</dcterms:modified>
</cp:coreProperties>
</file>