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9" r:id="rId3"/>
    <p:sldId id="258" r:id="rId4"/>
    <p:sldId id="265" r:id="rId5"/>
    <p:sldId id="270" r:id="rId6"/>
    <p:sldId id="280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66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00"/>
    <a:srgbClr val="FF9933"/>
    <a:srgbClr val="339966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57EB3-5CBF-494D-812A-4C043D7FD8C8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CF245-57E7-4EAE-8BD1-6FE317E997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527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1D39-6A51-4F3E-A5A8-30589619CD87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3433C-93D0-4199-87DB-205DA3FE5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999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1D39-6A51-4F3E-A5A8-30589619CD87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3433C-93D0-4199-87DB-205DA3FE5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99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1D39-6A51-4F3E-A5A8-30589619CD87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3433C-93D0-4199-87DB-205DA3FE54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4958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1D39-6A51-4F3E-A5A8-30589619CD87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3433C-93D0-4199-87DB-205DA3FE5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701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1D39-6A51-4F3E-A5A8-30589619CD87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3433C-93D0-4199-87DB-205DA3FE54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8862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1D39-6A51-4F3E-A5A8-30589619CD87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3433C-93D0-4199-87DB-205DA3FE5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082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1D39-6A51-4F3E-A5A8-30589619CD87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3433C-93D0-4199-87DB-205DA3FE5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325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1D39-6A51-4F3E-A5A8-30589619CD87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3433C-93D0-4199-87DB-205DA3FE5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611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1D39-6A51-4F3E-A5A8-30589619CD87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3433C-93D0-4199-87DB-205DA3FE5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413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1D39-6A51-4F3E-A5A8-30589619CD87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3433C-93D0-4199-87DB-205DA3FE5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223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1D39-6A51-4F3E-A5A8-30589619CD87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3433C-93D0-4199-87DB-205DA3FE5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180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1D39-6A51-4F3E-A5A8-30589619CD87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3433C-93D0-4199-87DB-205DA3FE5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584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1D39-6A51-4F3E-A5A8-30589619CD87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3433C-93D0-4199-87DB-205DA3FE5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74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1D39-6A51-4F3E-A5A8-30589619CD87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3433C-93D0-4199-87DB-205DA3FE5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529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1D39-6A51-4F3E-A5A8-30589619CD87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3433C-93D0-4199-87DB-205DA3FE5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200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1D39-6A51-4F3E-A5A8-30589619CD87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3433C-93D0-4199-87DB-205DA3FE5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866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A1D39-6A51-4F3E-A5A8-30589619CD87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4E3433C-93D0-4199-87DB-205DA3FE5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09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sueveriya.ru/wp-content/uploads/2010/11/7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641900" y="3281087"/>
            <a:ext cx="1847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uk-UA" sz="2400" cap="none" spc="0" dirty="0" smtClean="0">
              <a:ln w="10541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http://sueveriya.ru/wp-content/uploads/2010/11/7.jpg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8375">
            <a:off x="601720" y="3646288"/>
            <a:ext cx="1412875" cy="21615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-29984" y="875581"/>
            <a:ext cx="7897162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Тема:</a:t>
            </a:r>
          </a:p>
          <a:p>
            <a:r>
              <a:rPr lang="uk-UA" sz="4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Таблиці </a:t>
            </a:r>
            <a:r>
              <a:rPr lang="uk-UA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додавання і віднімання </a:t>
            </a:r>
            <a:endParaRPr lang="uk-UA" sz="4400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4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числа 7 </a:t>
            </a:r>
            <a:endParaRPr lang="ru-RU" sz="4400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70" y="3259735"/>
            <a:ext cx="4218307" cy="247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0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97443" y="342816"/>
            <a:ext cx="379623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anose="03010101010201010101" pitchFamily="66" charset="0"/>
                <a:ea typeface="Batang" panose="02030600000101010101" pitchFamily="18" charset="-127"/>
              </a:rPr>
              <a:t>10 - 7</a:t>
            </a:r>
            <a:endParaRPr lang="ru-RU" sz="13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anose="03010101010201010101" pitchFamily="66" charset="0"/>
              <a:ea typeface="Batang" panose="02030600000101010101" pitchFamily="18" charset="-127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87825" y="3900100"/>
            <a:ext cx="84029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3</a:t>
            </a:r>
            <a:endParaRPr lang="ru-RU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09383" y="342816"/>
            <a:ext cx="84029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4</a:t>
            </a:r>
            <a:endParaRPr lang="ru-RU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02591" y="2225250"/>
            <a:ext cx="84029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2</a:t>
            </a:r>
            <a:endParaRPr lang="ru-RU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068960"/>
            <a:ext cx="4218307" cy="247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7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Чуд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уп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уп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286972" y="342816"/>
            <a:ext cx="301717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anose="03010101010201010101" pitchFamily="66" charset="0"/>
                <a:ea typeface="Batang" panose="02030600000101010101" pitchFamily="18" charset="-127"/>
              </a:rPr>
              <a:t>8 - 7</a:t>
            </a:r>
            <a:endParaRPr lang="ru-RU" sz="13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anose="03010101010201010101" pitchFamily="66" charset="0"/>
              <a:ea typeface="Batang" panose="02030600000101010101" pitchFamily="18" charset="-127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93632" y="2353454"/>
            <a:ext cx="84029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1</a:t>
            </a:r>
            <a:endParaRPr lang="ru-RU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09383" y="342816"/>
            <a:ext cx="84029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2</a:t>
            </a:r>
            <a:endParaRPr lang="ru-RU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02591" y="4038627"/>
            <a:ext cx="84029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3</a:t>
            </a:r>
            <a:endParaRPr lang="ru-RU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799620"/>
            <a:ext cx="4218307" cy="247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2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Чуд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уп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уп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286972" y="342816"/>
            <a:ext cx="301717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anose="03010101010201010101" pitchFamily="66" charset="0"/>
                <a:ea typeface="Batang" panose="02030600000101010101" pitchFamily="18" charset="-127"/>
              </a:rPr>
              <a:t>7 - 7</a:t>
            </a:r>
            <a:endParaRPr lang="ru-RU" sz="13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anose="03010101010201010101" pitchFamily="66" charset="0"/>
              <a:ea typeface="Batang" panose="02030600000101010101" pitchFamily="18" charset="-127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93632" y="2353454"/>
            <a:ext cx="84029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0</a:t>
            </a:r>
            <a:endParaRPr lang="ru-RU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09383" y="342816"/>
            <a:ext cx="84029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2</a:t>
            </a:r>
            <a:endParaRPr lang="ru-RU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02591" y="4038627"/>
            <a:ext cx="84029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1</a:t>
            </a:r>
            <a:endParaRPr lang="ru-RU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72" y="3140968"/>
            <a:ext cx="4218307" cy="247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1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Чуд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уп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уп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286972" y="342816"/>
            <a:ext cx="301717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anose="03010101010201010101" pitchFamily="66" charset="0"/>
                <a:ea typeface="Batang" panose="02030600000101010101" pitchFamily="18" charset="-127"/>
              </a:rPr>
              <a:t>9 - 7</a:t>
            </a:r>
            <a:endParaRPr lang="ru-RU" sz="13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anose="03010101010201010101" pitchFamily="66" charset="0"/>
              <a:ea typeface="Batang" panose="02030600000101010101" pitchFamily="18" charset="-127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02591" y="116632"/>
            <a:ext cx="84029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2</a:t>
            </a:r>
            <a:endParaRPr lang="ru-RU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87825" y="2204864"/>
            <a:ext cx="84029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1</a:t>
            </a:r>
            <a:endParaRPr lang="ru-RU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02591" y="4038627"/>
            <a:ext cx="84029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3</a:t>
            </a:r>
            <a:endParaRPr lang="ru-RU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72" y="3140968"/>
            <a:ext cx="4218307" cy="247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3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Чуд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уп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уп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6098" y="116632"/>
            <a:ext cx="60969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Самостійна робота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9508" y="2477889"/>
            <a:ext cx="131318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7-7</a:t>
            </a:r>
          </a:p>
          <a:p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3+7</a:t>
            </a:r>
          </a:p>
          <a:p>
            <a:r>
              <a:rPr lang="uk-UA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2+7</a:t>
            </a:r>
          </a:p>
          <a:p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10-7</a:t>
            </a:r>
          </a:p>
          <a:p>
            <a:r>
              <a:rPr lang="uk-UA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9-7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52756" y="2440158"/>
            <a:ext cx="1151277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7+1</a:t>
            </a:r>
          </a:p>
          <a:p>
            <a:r>
              <a:rPr lang="uk-UA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+7</a:t>
            </a:r>
          </a:p>
          <a:p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9-</a:t>
            </a:r>
            <a:r>
              <a:rPr lang="uk-UA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r>
              <a:rPr lang="uk-UA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uk-UA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-7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56901" y="2477889"/>
            <a:ext cx="131318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0+7</a:t>
            </a:r>
            <a:endParaRPr lang="uk-UA" sz="4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3+7</a:t>
            </a:r>
          </a:p>
          <a:p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10-</a:t>
            </a:r>
            <a:r>
              <a:rPr lang="uk-UA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r>
              <a:rPr lang="uk-UA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+7</a:t>
            </a:r>
          </a:p>
          <a:p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-7</a:t>
            </a:r>
          </a:p>
        </p:txBody>
      </p:sp>
    </p:spTree>
    <p:extLst>
      <p:ext uri="{BB962C8B-B14F-4D97-AF65-F5344CB8AC3E}">
        <p14:creationId xmlns:p14="http://schemas.microsoft.com/office/powerpoint/2010/main" val="237406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40831" y="188640"/>
            <a:ext cx="4078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«Мікрофон»</a:t>
            </a:r>
            <a:endParaRPr lang="ru-RU" sz="54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2176" y="1700808"/>
            <a:ext cx="5688632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uk-UA" sz="40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Які нові знання з математики отримали?</a:t>
            </a:r>
          </a:p>
          <a:p>
            <a:r>
              <a:rPr lang="uk-UA" sz="40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-	Що сподобалося?</a:t>
            </a:r>
          </a:p>
          <a:p>
            <a:r>
              <a:rPr lang="uk-UA" sz="40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-	Що запам’яталося?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06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7604" y="1340768"/>
            <a:ext cx="7128791" cy="23895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uk-UA" sz="88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МОЛОДЦІ!</a:t>
            </a:r>
            <a:endParaRPr lang="ru-RU" sz="88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933056"/>
            <a:ext cx="4218307" cy="247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4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88640"/>
            <a:ext cx="86695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5400" b="1" cap="none" spc="0" dirty="0" smtClean="0">
                <a:ln w="10541" cmpd="sng">
                  <a:solidFill>
                    <a:srgbClr val="003300"/>
                  </a:solidFill>
                  <a:prstDash val="solid"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 «Змотаємо клубочок»</a:t>
            </a:r>
            <a:endParaRPr lang="ru-RU" sz="5400" b="1" cap="none" spc="0" dirty="0">
              <a:ln w="10541" cmpd="sng">
                <a:solidFill>
                  <a:srgbClr val="003300"/>
                </a:solidFill>
                <a:prstDash val="solid"/>
              </a:ln>
              <a:solidFill>
                <a:srgbClr val="008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858" y="5301208"/>
            <a:ext cx="1227262" cy="1266535"/>
          </a:xfrm>
          <a:prstGeom prst="rect">
            <a:avLst/>
          </a:prstGeom>
        </p:spPr>
      </p:pic>
      <p:sp>
        <p:nvSpPr>
          <p:cNvPr id="6" name="Полилиния 5"/>
          <p:cNvSpPr/>
          <p:nvPr/>
        </p:nvSpPr>
        <p:spPr>
          <a:xfrm>
            <a:off x="2854036" y="1025236"/>
            <a:ext cx="6262255" cy="5347855"/>
          </a:xfrm>
          <a:custGeom>
            <a:avLst/>
            <a:gdLst>
              <a:gd name="connsiteX0" fmla="*/ 0 w 6262255"/>
              <a:gd name="connsiteY0" fmla="*/ 4488873 h 5347855"/>
              <a:gd name="connsiteX1" fmla="*/ 83128 w 6262255"/>
              <a:gd name="connsiteY1" fmla="*/ 4419600 h 5347855"/>
              <a:gd name="connsiteX2" fmla="*/ 110837 w 6262255"/>
              <a:gd name="connsiteY2" fmla="*/ 4378037 h 5347855"/>
              <a:gd name="connsiteX3" fmla="*/ 207819 w 6262255"/>
              <a:gd name="connsiteY3" fmla="*/ 4294909 h 5347855"/>
              <a:gd name="connsiteX4" fmla="*/ 263237 w 6262255"/>
              <a:gd name="connsiteY4" fmla="*/ 4211782 h 5347855"/>
              <a:gd name="connsiteX5" fmla="*/ 277091 w 6262255"/>
              <a:gd name="connsiteY5" fmla="*/ 4170219 h 5347855"/>
              <a:gd name="connsiteX6" fmla="*/ 304800 w 6262255"/>
              <a:gd name="connsiteY6" fmla="*/ 4142509 h 5347855"/>
              <a:gd name="connsiteX7" fmla="*/ 332509 w 6262255"/>
              <a:gd name="connsiteY7" fmla="*/ 4100946 h 5347855"/>
              <a:gd name="connsiteX8" fmla="*/ 360219 w 6262255"/>
              <a:gd name="connsiteY8" fmla="*/ 4073237 h 5347855"/>
              <a:gd name="connsiteX9" fmla="*/ 415637 w 6262255"/>
              <a:gd name="connsiteY9" fmla="*/ 3990109 h 5347855"/>
              <a:gd name="connsiteX10" fmla="*/ 443346 w 6262255"/>
              <a:gd name="connsiteY10" fmla="*/ 3948546 h 5347855"/>
              <a:gd name="connsiteX11" fmla="*/ 471055 w 6262255"/>
              <a:gd name="connsiteY11" fmla="*/ 3906982 h 5347855"/>
              <a:gd name="connsiteX12" fmla="*/ 512619 w 6262255"/>
              <a:gd name="connsiteY12" fmla="*/ 3810000 h 5347855"/>
              <a:gd name="connsiteX13" fmla="*/ 526473 w 6262255"/>
              <a:gd name="connsiteY13" fmla="*/ 3768437 h 5347855"/>
              <a:gd name="connsiteX14" fmla="*/ 568037 w 6262255"/>
              <a:gd name="connsiteY14" fmla="*/ 3657600 h 5347855"/>
              <a:gd name="connsiteX15" fmla="*/ 595746 w 6262255"/>
              <a:gd name="connsiteY15" fmla="*/ 3574473 h 5347855"/>
              <a:gd name="connsiteX16" fmla="*/ 609600 w 6262255"/>
              <a:gd name="connsiteY16" fmla="*/ 3532909 h 5347855"/>
              <a:gd name="connsiteX17" fmla="*/ 623455 w 6262255"/>
              <a:gd name="connsiteY17" fmla="*/ 3394364 h 5347855"/>
              <a:gd name="connsiteX18" fmla="*/ 637309 w 6262255"/>
              <a:gd name="connsiteY18" fmla="*/ 3297382 h 5347855"/>
              <a:gd name="connsiteX19" fmla="*/ 623455 w 6262255"/>
              <a:gd name="connsiteY19" fmla="*/ 2992582 h 5347855"/>
              <a:gd name="connsiteX20" fmla="*/ 595746 w 6262255"/>
              <a:gd name="connsiteY20" fmla="*/ 2895600 h 5347855"/>
              <a:gd name="connsiteX21" fmla="*/ 554182 w 6262255"/>
              <a:gd name="connsiteY21" fmla="*/ 2854037 h 5347855"/>
              <a:gd name="connsiteX22" fmla="*/ 526473 w 6262255"/>
              <a:gd name="connsiteY22" fmla="*/ 2812473 h 5347855"/>
              <a:gd name="connsiteX23" fmla="*/ 401782 w 6262255"/>
              <a:gd name="connsiteY23" fmla="*/ 2715491 h 5347855"/>
              <a:gd name="connsiteX24" fmla="*/ 318655 w 6262255"/>
              <a:gd name="connsiteY24" fmla="*/ 2687782 h 5347855"/>
              <a:gd name="connsiteX25" fmla="*/ 69273 w 6262255"/>
              <a:gd name="connsiteY25" fmla="*/ 2729346 h 5347855"/>
              <a:gd name="connsiteX26" fmla="*/ 41564 w 6262255"/>
              <a:gd name="connsiteY26" fmla="*/ 2770909 h 5347855"/>
              <a:gd name="connsiteX27" fmla="*/ 41564 w 6262255"/>
              <a:gd name="connsiteY27" fmla="*/ 3089564 h 5347855"/>
              <a:gd name="connsiteX28" fmla="*/ 83128 w 6262255"/>
              <a:gd name="connsiteY28" fmla="*/ 3117273 h 5347855"/>
              <a:gd name="connsiteX29" fmla="*/ 152400 w 6262255"/>
              <a:gd name="connsiteY29" fmla="*/ 3131128 h 5347855"/>
              <a:gd name="connsiteX30" fmla="*/ 193964 w 6262255"/>
              <a:gd name="connsiteY30" fmla="*/ 3144982 h 5347855"/>
              <a:gd name="connsiteX31" fmla="*/ 498764 w 6262255"/>
              <a:gd name="connsiteY31" fmla="*/ 3131128 h 5347855"/>
              <a:gd name="connsiteX32" fmla="*/ 651164 w 6262255"/>
              <a:gd name="connsiteY32" fmla="*/ 3103419 h 5347855"/>
              <a:gd name="connsiteX33" fmla="*/ 692728 w 6262255"/>
              <a:gd name="connsiteY33" fmla="*/ 3089564 h 5347855"/>
              <a:gd name="connsiteX34" fmla="*/ 886691 w 6262255"/>
              <a:gd name="connsiteY34" fmla="*/ 3048000 h 5347855"/>
              <a:gd name="connsiteX35" fmla="*/ 928255 w 6262255"/>
              <a:gd name="connsiteY35" fmla="*/ 3020291 h 5347855"/>
              <a:gd name="connsiteX36" fmla="*/ 969819 w 6262255"/>
              <a:gd name="connsiteY36" fmla="*/ 2978728 h 5347855"/>
              <a:gd name="connsiteX37" fmla="*/ 1011382 w 6262255"/>
              <a:gd name="connsiteY37" fmla="*/ 2964873 h 5347855"/>
              <a:gd name="connsiteX38" fmla="*/ 1080655 w 6262255"/>
              <a:gd name="connsiteY38" fmla="*/ 2881746 h 5347855"/>
              <a:gd name="connsiteX39" fmla="*/ 1163782 w 6262255"/>
              <a:gd name="connsiteY39" fmla="*/ 2757055 h 5347855"/>
              <a:gd name="connsiteX40" fmla="*/ 1191491 w 6262255"/>
              <a:gd name="connsiteY40" fmla="*/ 2715491 h 5347855"/>
              <a:gd name="connsiteX41" fmla="*/ 1233055 w 6262255"/>
              <a:gd name="connsiteY41" fmla="*/ 2701637 h 5347855"/>
              <a:gd name="connsiteX42" fmla="*/ 1357746 w 6262255"/>
              <a:gd name="connsiteY42" fmla="*/ 2604655 h 5347855"/>
              <a:gd name="connsiteX43" fmla="*/ 1399309 w 6262255"/>
              <a:gd name="connsiteY43" fmla="*/ 2549237 h 5347855"/>
              <a:gd name="connsiteX44" fmla="*/ 1454728 w 6262255"/>
              <a:gd name="connsiteY44" fmla="*/ 2479964 h 5347855"/>
              <a:gd name="connsiteX45" fmla="*/ 1482437 w 6262255"/>
              <a:gd name="connsiteY45" fmla="*/ 2424546 h 5347855"/>
              <a:gd name="connsiteX46" fmla="*/ 1537855 w 6262255"/>
              <a:gd name="connsiteY46" fmla="*/ 2341419 h 5347855"/>
              <a:gd name="connsiteX47" fmla="*/ 1620982 w 6262255"/>
              <a:gd name="connsiteY47" fmla="*/ 2202873 h 5347855"/>
              <a:gd name="connsiteX48" fmla="*/ 1662546 w 6262255"/>
              <a:gd name="connsiteY48" fmla="*/ 2175164 h 5347855"/>
              <a:gd name="connsiteX49" fmla="*/ 1704109 w 6262255"/>
              <a:gd name="connsiteY49" fmla="*/ 2078182 h 5347855"/>
              <a:gd name="connsiteX50" fmla="*/ 1731819 w 6262255"/>
              <a:gd name="connsiteY50" fmla="*/ 2050473 h 5347855"/>
              <a:gd name="connsiteX51" fmla="*/ 1759528 w 6262255"/>
              <a:gd name="connsiteY51" fmla="*/ 2008909 h 5347855"/>
              <a:gd name="connsiteX52" fmla="*/ 1787237 w 6262255"/>
              <a:gd name="connsiteY52" fmla="*/ 1925782 h 5347855"/>
              <a:gd name="connsiteX53" fmla="*/ 1801091 w 6262255"/>
              <a:gd name="connsiteY53" fmla="*/ 1884219 h 5347855"/>
              <a:gd name="connsiteX54" fmla="*/ 1814946 w 6262255"/>
              <a:gd name="connsiteY54" fmla="*/ 1828800 h 5347855"/>
              <a:gd name="connsiteX55" fmla="*/ 1828800 w 6262255"/>
              <a:gd name="connsiteY55" fmla="*/ 1704109 h 5347855"/>
              <a:gd name="connsiteX56" fmla="*/ 1842655 w 6262255"/>
              <a:gd name="connsiteY56" fmla="*/ 1662546 h 5347855"/>
              <a:gd name="connsiteX57" fmla="*/ 1870364 w 6262255"/>
              <a:gd name="connsiteY57" fmla="*/ 1537855 h 5347855"/>
              <a:gd name="connsiteX58" fmla="*/ 1884219 w 6262255"/>
              <a:gd name="connsiteY58" fmla="*/ 1413164 h 5347855"/>
              <a:gd name="connsiteX59" fmla="*/ 1884219 w 6262255"/>
              <a:gd name="connsiteY59" fmla="*/ 1246909 h 5347855"/>
              <a:gd name="connsiteX60" fmla="*/ 1856509 w 6262255"/>
              <a:gd name="connsiteY60" fmla="*/ 1205346 h 5347855"/>
              <a:gd name="connsiteX61" fmla="*/ 1842655 w 6262255"/>
              <a:gd name="connsiteY61" fmla="*/ 1163782 h 5347855"/>
              <a:gd name="connsiteX62" fmla="*/ 1759528 w 6262255"/>
              <a:gd name="connsiteY62" fmla="*/ 1108364 h 5347855"/>
              <a:gd name="connsiteX63" fmla="*/ 1731819 w 6262255"/>
              <a:gd name="connsiteY63" fmla="*/ 1066800 h 5347855"/>
              <a:gd name="connsiteX64" fmla="*/ 1648691 w 6262255"/>
              <a:gd name="connsiteY64" fmla="*/ 1039091 h 5347855"/>
              <a:gd name="connsiteX65" fmla="*/ 1496291 w 6262255"/>
              <a:gd name="connsiteY65" fmla="*/ 1052946 h 5347855"/>
              <a:gd name="connsiteX66" fmla="*/ 1454728 w 6262255"/>
              <a:gd name="connsiteY66" fmla="*/ 1094509 h 5347855"/>
              <a:gd name="connsiteX67" fmla="*/ 1427019 w 6262255"/>
              <a:gd name="connsiteY67" fmla="*/ 1191491 h 5347855"/>
              <a:gd name="connsiteX68" fmla="*/ 1440873 w 6262255"/>
              <a:gd name="connsiteY68" fmla="*/ 1316182 h 5347855"/>
              <a:gd name="connsiteX69" fmla="*/ 1524000 w 6262255"/>
              <a:gd name="connsiteY69" fmla="*/ 1427019 h 5347855"/>
              <a:gd name="connsiteX70" fmla="*/ 1565564 w 6262255"/>
              <a:gd name="connsiteY70" fmla="*/ 1440873 h 5347855"/>
              <a:gd name="connsiteX71" fmla="*/ 1620982 w 6262255"/>
              <a:gd name="connsiteY71" fmla="*/ 1468582 h 5347855"/>
              <a:gd name="connsiteX72" fmla="*/ 1745673 w 6262255"/>
              <a:gd name="connsiteY72" fmla="*/ 1524000 h 5347855"/>
              <a:gd name="connsiteX73" fmla="*/ 1787237 w 6262255"/>
              <a:gd name="connsiteY73" fmla="*/ 1537855 h 5347855"/>
              <a:gd name="connsiteX74" fmla="*/ 2105891 w 6262255"/>
              <a:gd name="connsiteY74" fmla="*/ 1524000 h 5347855"/>
              <a:gd name="connsiteX75" fmla="*/ 2189019 w 6262255"/>
              <a:gd name="connsiteY75" fmla="*/ 1496291 h 5347855"/>
              <a:gd name="connsiteX76" fmla="*/ 2327564 w 6262255"/>
              <a:gd name="connsiteY76" fmla="*/ 1454728 h 5347855"/>
              <a:gd name="connsiteX77" fmla="*/ 2382982 w 6262255"/>
              <a:gd name="connsiteY77" fmla="*/ 1427019 h 5347855"/>
              <a:gd name="connsiteX78" fmla="*/ 2424546 w 6262255"/>
              <a:gd name="connsiteY78" fmla="*/ 1413164 h 5347855"/>
              <a:gd name="connsiteX79" fmla="*/ 2466109 w 6262255"/>
              <a:gd name="connsiteY79" fmla="*/ 1385455 h 5347855"/>
              <a:gd name="connsiteX80" fmla="*/ 2507673 w 6262255"/>
              <a:gd name="connsiteY80" fmla="*/ 1371600 h 5347855"/>
              <a:gd name="connsiteX81" fmla="*/ 2590800 w 6262255"/>
              <a:gd name="connsiteY81" fmla="*/ 1316182 h 5347855"/>
              <a:gd name="connsiteX82" fmla="*/ 2673928 w 6262255"/>
              <a:gd name="connsiteY82" fmla="*/ 1288473 h 5347855"/>
              <a:gd name="connsiteX83" fmla="*/ 2729346 w 6262255"/>
              <a:gd name="connsiteY83" fmla="*/ 1260764 h 5347855"/>
              <a:gd name="connsiteX84" fmla="*/ 2812473 w 6262255"/>
              <a:gd name="connsiteY84" fmla="*/ 1233055 h 5347855"/>
              <a:gd name="connsiteX85" fmla="*/ 2854037 w 6262255"/>
              <a:gd name="connsiteY85" fmla="*/ 1219200 h 5347855"/>
              <a:gd name="connsiteX86" fmla="*/ 3422073 w 6262255"/>
              <a:gd name="connsiteY86" fmla="*/ 1233055 h 5347855"/>
              <a:gd name="connsiteX87" fmla="*/ 3477491 w 6262255"/>
              <a:gd name="connsiteY87" fmla="*/ 1246909 h 5347855"/>
              <a:gd name="connsiteX88" fmla="*/ 3574473 w 6262255"/>
              <a:gd name="connsiteY88" fmla="*/ 1274619 h 5347855"/>
              <a:gd name="connsiteX89" fmla="*/ 3643746 w 6262255"/>
              <a:gd name="connsiteY89" fmla="*/ 1330037 h 5347855"/>
              <a:gd name="connsiteX90" fmla="*/ 3726873 w 6262255"/>
              <a:gd name="connsiteY90" fmla="*/ 1385455 h 5347855"/>
              <a:gd name="connsiteX91" fmla="*/ 3782291 w 6262255"/>
              <a:gd name="connsiteY91" fmla="*/ 1427019 h 5347855"/>
              <a:gd name="connsiteX92" fmla="*/ 3823855 w 6262255"/>
              <a:gd name="connsiteY92" fmla="*/ 1440873 h 5347855"/>
              <a:gd name="connsiteX93" fmla="*/ 3906982 w 6262255"/>
              <a:gd name="connsiteY93" fmla="*/ 1510146 h 5347855"/>
              <a:gd name="connsiteX94" fmla="*/ 3948546 w 6262255"/>
              <a:gd name="connsiteY94" fmla="*/ 1524000 h 5347855"/>
              <a:gd name="connsiteX95" fmla="*/ 4059382 w 6262255"/>
              <a:gd name="connsiteY95" fmla="*/ 1620982 h 5347855"/>
              <a:gd name="connsiteX96" fmla="*/ 4087091 w 6262255"/>
              <a:gd name="connsiteY96" fmla="*/ 1662546 h 5347855"/>
              <a:gd name="connsiteX97" fmla="*/ 4142509 w 6262255"/>
              <a:gd name="connsiteY97" fmla="*/ 1787237 h 5347855"/>
              <a:gd name="connsiteX98" fmla="*/ 4170219 w 6262255"/>
              <a:gd name="connsiteY98" fmla="*/ 1898073 h 5347855"/>
              <a:gd name="connsiteX99" fmla="*/ 4142509 w 6262255"/>
              <a:gd name="connsiteY99" fmla="*/ 2299855 h 5347855"/>
              <a:gd name="connsiteX100" fmla="*/ 4114800 w 6262255"/>
              <a:gd name="connsiteY100" fmla="*/ 2438400 h 5347855"/>
              <a:gd name="connsiteX101" fmla="*/ 4073237 w 6262255"/>
              <a:gd name="connsiteY101" fmla="*/ 2549237 h 5347855"/>
              <a:gd name="connsiteX102" fmla="*/ 4045528 w 6262255"/>
              <a:gd name="connsiteY102" fmla="*/ 2604655 h 5347855"/>
              <a:gd name="connsiteX103" fmla="*/ 4017819 w 6262255"/>
              <a:gd name="connsiteY103" fmla="*/ 2701637 h 5347855"/>
              <a:gd name="connsiteX104" fmla="*/ 3990109 w 6262255"/>
              <a:gd name="connsiteY104" fmla="*/ 2729346 h 5347855"/>
              <a:gd name="connsiteX105" fmla="*/ 3976255 w 6262255"/>
              <a:gd name="connsiteY105" fmla="*/ 2770909 h 5347855"/>
              <a:gd name="connsiteX106" fmla="*/ 3893128 w 6262255"/>
              <a:gd name="connsiteY106" fmla="*/ 2867891 h 5347855"/>
              <a:gd name="connsiteX107" fmla="*/ 3879273 w 6262255"/>
              <a:gd name="connsiteY107" fmla="*/ 2909455 h 5347855"/>
              <a:gd name="connsiteX108" fmla="*/ 3740728 w 6262255"/>
              <a:gd name="connsiteY108" fmla="*/ 3061855 h 5347855"/>
              <a:gd name="connsiteX109" fmla="*/ 3699164 w 6262255"/>
              <a:gd name="connsiteY109" fmla="*/ 3075709 h 5347855"/>
              <a:gd name="connsiteX110" fmla="*/ 3671455 w 6262255"/>
              <a:gd name="connsiteY110" fmla="*/ 3103419 h 5347855"/>
              <a:gd name="connsiteX111" fmla="*/ 3616037 w 6262255"/>
              <a:gd name="connsiteY111" fmla="*/ 3117273 h 5347855"/>
              <a:gd name="connsiteX112" fmla="*/ 3574473 w 6262255"/>
              <a:gd name="connsiteY112" fmla="*/ 3131128 h 5347855"/>
              <a:gd name="connsiteX113" fmla="*/ 3186546 w 6262255"/>
              <a:gd name="connsiteY113" fmla="*/ 3117273 h 5347855"/>
              <a:gd name="connsiteX114" fmla="*/ 3103419 w 6262255"/>
              <a:gd name="connsiteY114" fmla="*/ 3075709 h 5347855"/>
              <a:gd name="connsiteX115" fmla="*/ 3061855 w 6262255"/>
              <a:gd name="connsiteY115" fmla="*/ 3061855 h 5347855"/>
              <a:gd name="connsiteX116" fmla="*/ 3020291 w 6262255"/>
              <a:gd name="connsiteY116" fmla="*/ 3034146 h 5347855"/>
              <a:gd name="connsiteX117" fmla="*/ 2923309 w 6262255"/>
              <a:gd name="connsiteY117" fmla="*/ 2909455 h 5347855"/>
              <a:gd name="connsiteX118" fmla="*/ 2895600 w 6262255"/>
              <a:gd name="connsiteY118" fmla="*/ 2867891 h 5347855"/>
              <a:gd name="connsiteX119" fmla="*/ 2867891 w 6262255"/>
              <a:gd name="connsiteY119" fmla="*/ 2826328 h 5347855"/>
              <a:gd name="connsiteX120" fmla="*/ 2881746 w 6262255"/>
              <a:gd name="connsiteY120" fmla="*/ 2646219 h 5347855"/>
              <a:gd name="connsiteX121" fmla="*/ 2909455 w 6262255"/>
              <a:gd name="connsiteY121" fmla="*/ 2618509 h 5347855"/>
              <a:gd name="connsiteX122" fmla="*/ 2992582 w 6262255"/>
              <a:gd name="connsiteY122" fmla="*/ 2590800 h 5347855"/>
              <a:gd name="connsiteX123" fmla="*/ 3200400 w 6262255"/>
              <a:gd name="connsiteY123" fmla="*/ 2604655 h 5347855"/>
              <a:gd name="connsiteX124" fmla="*/ 3241964 w 6262255"/>
              <a:gd name="connsiteY124" fmla="*/ 2632364 h 5347855"/>
              <a:gd name="connsiteX125" fmla="*/ 3283528 w 6262255"/>
              <a:gd name="connsiteY125" fmla="*/ 2646219 h 5347855"/>
              <a:gd name="connsiteX126" fmla="*/ 3325091 w 6262255"/>
              <a:gd name="connsiteY126" fmla="*/ 2729346 h 5347855"/>
              <a:gd name="connsiteX127" fmla="*/ 3366655 w 6262255"/>
              <a:gd name="connsiteY127" fmla="*/ 2757055 h 5347855"/>
              <a:gd name="connsiteX128" fmla="*/ 3408219 w 6262255"/>
              <a:gd name="connsiteY128" fmla="*/ 2826328 h 5347855"/>
              <a:gd name="connsiteX129" fmla="*/ 3422073 w 6262255"/>
              <a:gd name="connsiteY129" fmla="*/ 2867891 h 5347855"/>
              <a:gd name="connsiteX130" fmla="*/ 3449782 w 6262255"/>
              <a:gd name="connsiteY130" fmla="*/ 2909455 h 5347855"/>
              <a:gd name="connsiteX131" fmla="*/ 3435928 w 6262255"/>
              <a:gd name="connsiteY131" fmla="*/ 3117273 h 5347855"/>
              <a:gd name="connsiteX132" fmla="*/ 3408219 w 6262255"/>
              <a:gd name="connsiteY132" fmla="*/ 3158837 h 5347855"/>
              <a:gd name="connsiteX133" fmla="*/ 3214255 w 6262255"/>
              <a:gd name="connsiteY133" fmla="*/ 3214255 h 5347855"/>
              <a:gd name="connsiteX134" fmla="*/ 3131128 w 6262255"/>
              <a:gd name="connsiteY134" fmla="*/ 3241964 h 5347855"/>
              <a:gd name="connsiteX135" fmla="*/ 3006437 w 6262255"/>
              <a:gd name="connsiteY135" fmla="*/ 3269673 h 5347855"/>
              <a:gd name="connsiteX136" fmla="*/ 2964873 w 6262255"/>
              <a:gd name="connsiteY136" fmla="*/ 3283528 h 5347855"/>
              <a:gd name="connsiteX137" fmla="*/ 2895600 w 6262255"/>
              <a:gd name="connsiteY137" fmla="*/ 3297382 h 5347855"/>
              <a:gd name="connsiteX138" fmla="*/ 2812473 w 6262255"/>
              <a:gd name="connsiteY138" fmla="*/ 3325091 h 5347855"/>
              <a:gd name="connsiteX139" fmla="*/ 2770909 w 6262255"/>
              <a:gd name="connsiteY139" fmla="*/ 3338946 h 5347855"/>
              <a:gd name="connsiteX140" fmla="*/ 2729346 w 6262255"/>
              <a:gd name="connsiteY140" fmla="*/ 3366655 h 5347855"/>
              <a:gd name="connsiteX141" fmla="*/ 2660073 w 6262255"/>
              <a:gd name="connsiteY141" fmla="*/ 3380509 h 5347855"/>
              <a:gd name="connsiteX142" fmla="*/ 2576946 w 6262255"/>
              <a:gd name="connsiteY142" fmla="*/ 3422073 h 5347855"/>
              <a:gd name="connsiteX143" fmla="*/ 2493819 w 6262255"/>
              <a:gd name="connsiteY143" fmla="*/ 3477491 h 5347855"/>
              <a:gd name="connsiteX144" fmla="*/ 2452255 w 6262255"/>
              <a:gd name="connsiteY144" fmla="*/ 3505200 h 5347855"/>
              <a:gd name="connsiteX145" fmla="*/ 2355273 w 6262255"/>
              <a:gd name="connsiteY145" fmla="*/ 3574473 h 5347855"/>
              <a:gd name="connsiteX146" fmla="*/ 2299855 w 6262255"/>
              <a:gd name="connsiteY146" fmla="*/ 3588328 h 5347855"/>
              <a:gd name="connsiteX147" fmla="*/ 2189019 w 6262255"/>
              <a:gd name="connsiteY147" fmla="*/ 3657600 h 5347855"/>
              <a:gd name="connsiteX148" fmla="*/ 2105891 w 6262255"/>
              <a:gd name="connsiteY148" fmla="*/ 3713019 h 5347855"/>
              <a:gd name="connsiteX149" fmla="*/ 2064328 w 6262255"/>
              <a:gd name="connsiteY149" fmla="*/ 3726873 h 5347855"/>
              <a:gd name="connsiteX150" fmla="*/ 1967346 w 6262255"/>
              <a:gd name="connsiteY150" fmla="*/ 3768437 h 5347855"/>
              <a:gd name="connsiteX151" fmla="*/ 1856509 w 6262255"/>
              <a:gd name="connsiteY151" fmla="*/ 3851564 h 5347855"/>
              <a:gd name="connsiteX152" fmla="*/ 1801091 w 6262255"/>
              <a:gd name="connsiteY152" fmla="*/ 3893128 h 5347855"/>
              <a:gd name="connsiteX153" fmla="*/ 1704109 w 6262255"/>
              <a:gd name="connsiteY153" fmla="*/ 3962400 h 5347855"/>
              <a:gd name="connsiteX154" fmla="*/ 1607128 w 6262255"/>
              <a:gd name="connsiteY154" fmla="*/ 4059382 h 5347855"/>
              <a:gd name="connsiteX155" fmla="*/ 1551709 w 6262255"/>
              <a:gd name="connsiteY155" fmla="*/ 4128655 h 5347855"/>
              <a:gd name="connsiteX156" fmla="*/ 1537855 w 6262255"/>
              <a:gd name="connsiteY156" fmla="*/ 4170219 h 5347855"/>
              <a:gd name="connsiteX157" fmla="*/ 1510146 w 6262255"/>
              <a:gd name="connsiteY157" fmla="*/ 4211782 h 5347855"/>
              <a:gd name="connsiteX158" fmla="*/ 1496291 w 6262255"/>
              <a:gd name="connsiteY158" fmla="*/ 4267200 h 5347855"/>
              <a:gd name="connsiteX159" fmla="*/ 1468582 w 6262255"/>
              <a:gd name="connsiteY159" fmla="*/ 4502728 h 5347855"/>
              <a:gd name="connsiteX160" fmla="*/ 1454728 w 6262255"/>
              <a:gd name="connsiteY160" fmla="*/ 4544291 h 5347855"/>
              <a:gd name="connsiteX161" fmla="*/ 1468582 w 6262255"/>
              <a:gd name="connsiteY161" fmla="*/ 4849091 h 5347855"/>
              <a:gd name="connsiteX162" fmla="*/ 1496291 w 6262255"/>
              <a:gd name="connsiteY162" fmla="*/ 4932219 h 5347855"/>
              <a:gd name="connsiteX163" fmla="*/ 1537855 w 6262255"/>
              <a:gd name="connsiteY163" fmla="*/ 4973782 h 5347855"/>
              <a:gd name="connsiteX164" fmla="*/ 1676400 w 6262255"/>
              <a:gd name="connsiteY164" fmla="*/ 5015346 h 5347855"/>
              <a:gd name="connsiteX165" fmla="*/ 1787237 w 6262255"/>
              <a:gd name="connsiteY165" fmla="*/ 5043055 h 5347855"/>
              <a:gd name="connsiteX166" fmla="*/ 1953491 w 6262255"/>
              <a:gd name="connsiteY166" fmla="*/ 5029200 h 5347855"/>
              <a:gd name="connsiteX167" fmla="*/ 2008909 w 6262255"/>
              <a:gd name="connsiteY167" fmla="*/ 5001491 h 5347855"/>
              <a:gd name="connsiteX168" fmla="*/ 2092037 w 6262255"/>
              <a:gd name="connsiteY168" fmla="*/ 4932219 h 5347855"/>
              <a:gd name="connsiteX169" fmla="*/ 2092037 w 6262255"/>
              <a:gd name="connsiteY169" fmla="*/ 4710546 h 5347855"/>
              <a:gd name="connsiteX170" fmla="*/ 2050473 w 6262255"/>
              <a:gd name="connsiteY170" fmla="*/ 4668982 h 5347855"/>
              <a:gd name="connsiteX171" fmla="*/ 2022764 w 6262255"/>
              <a:gd name="connsiteY171" fmla="*/ 4627419 h 5347855"/>
              <a:gd name="connsiteX172" fmla="*/ 1925782 w 6262255"/>
              <a:gd name="connsiteY172" fmla="*/ 4613564 h 5347855"/>
              <a:gd name="connsiteX173" fmla="*/ 1551709 w 6262255"/>
              <a:gd name="connsiteY173" fmla="*/ 4627419 h 5347855"/>
              <a:gd name="connsiteX174" fmla="*/ 1454728 w 6262255"/>
              <a:gd name="connsiteY174" fmla="*/ 4682837 h 5347855"/>
              <a:gd name="connsiteX175" fmla="*/ 1413164 w 6262255"/>
              <a:gd name="connsiteY175" fmla="*/ 4696691 h 5347855"/>
              <a:gd name="connsiteX176" fmla="*/ 1385455 w 6262255"/>
              <a:gd name="connsiteY176" fmla="*/ 4738255 h 5347855"/>
              <a:gd name="connsiteX177" fmla="*/ 1343891 w 6262255"/>
              <a:gd name="connsiteY177" fmla="*/ 4765964 h 5347855"/>
              <a:gd name="connsiteX178" fmla="*/ 1330037 w 6262255"/>
              <a:gd name="connsiteY178" fmla="*/ 4807528 h 5347855"/>
              <a:gd name="connsiteX179" fmla="*/ 1343891 w 6262255"/>
              <a:gd name="connsiteY179" fmla="*/ 4987637 h 5347855"/>
              <a:gd name="connsiteX180" fmla="*/ 1371600 w 6262255"/>
              <a:gd name="connsiteY180" fmla="*/ 5029200 h 5347855"/>
              <a:gd name="connsiteX181" fmla="*/ 1537855 w 6262255"/>
              <a:gd name="connsiteY181" fmla="*/ 5167746 h 5347855"/>
              <a:gd name="connsiteX182" fmla="*/ 1620982 w 6262255"/>
              <a:gd name="connsiteY182" fmla="*/ 5209309 h 5347855"/>
              <a:gd name="connsiteX183" fmla="*/ 1704109 w 6262255"/>
              <a:gd name="connsiteY183" fmla="*/ 5264728 h 5347855"/>
              <a:gd name="connsiteX184" fmla="*/ 1842655 w 6262255"/>
              <a:gd name="connsiteY184" fmla="*/ 5292437 h 5347855"/>
              <a:gd name="connsiteX185" fmla="*/ 1884219 w 6262255"/>
              <a:gd name="connsiteY185" fmla="*/ 5306291 h 5347855"/>
              <a:gd name="connsiteX186" fmla="*/ 1995055 w 6262255"/>
              <a:gd name="connsiteY186" fmla="*/ 5320146 h 5347855"/>
              <a:gd name="connsiteX187" fmla="*/ 2050473 w 6262255"/>
              <a:gd name="connsiteY187" fmla="*/ 5334000 h 5347855"/>
              <a:gd name="connsiteX188" fmla="*/ 2119746 w 6262255"/>
              <a:gd name="connsiteY188" fmla="*/ 5347855 h 5347855"/>
              <a:gd name="connsiteX189" fmla="*/ 2646219 w 6262255"/>
              <a:gd name="connsiteY189" fmla="*/ 5334000 h 5347855"/>
              <a:gd name="connsiteX190" fmla="*/ 2770909 w 6262255"/>
              <a:gd name="connsiteY190" fmla="*/ 5292437 h 5347855"/>
              <a:gd name="connsiteX191" fmla="*/ 2964873 w 6262255"/>
              <a:gd name="connsiteY191" fmla="*/ 5223164 h 5347855"/>
              <a:gd name="connsiteX192" fmla="*/ 3075709 w 6262255"/>
              <a:gd name="connsiteY192" fmla="*/ 5181600 h 5347855"/>
              <a:gd name="connsiteX193" fmla="*/ 3200400 w 6262255"/>
              <a:gd name="connsiteY193" fmla="*/ 5140037 h 5347855"/>
              <a:gd name="connsiteX194" fmla="*/ 3255819 w 6262255"/>
              <a:gd name="connsiteY194" fmla="*/ 5112328 h 5347855"/>
              <a:gd name="connsiteX195" fmla="*/ 3366655 w 6262255"/>
              <a:gd name="connsiteY195" fmla="*/ 5084619 h 5347855"/>
              <a:gd name="connsiteX196" fmla="*/ 3491346 w 6262255"/>
              <a:gd name="connsiteY196" fmla="*/ 5043055 h 5347855"/>
              <a:gd name="connsiteX197" fmla="*/ 3532909 w 6262255"/>
              <a:gd name="connsiteY197" fmla="*/ 5029200 h 5347855"/>
              <a:gd name="connsiteX198" fmla="*/ 3685309 w 6262255"/>
              <a:gd name="connsiteY198" fmla="*/ 4959928 h 5347855"/>
              <a:gd name="connsiteX199" fmla="*/ 3740728 w 6262255"/>
              <a:gd name="connsiteY199" fmla="*/ 4890655 h 5347855"/>
              <a:gd name="connsiteX200" fmla="*/ 3782291 w 6262255"/>
              <a:gd name="connsiteY200" fmla="*/ 4862946 h 5347855"/>
              <a:gd name="connsiteX201" fmla="*/ 3823855 w 6262255"/>
              <a:gd name="connsiteY201" fmla="*/ 4821382 h 5347855"/>
              <a:gd name="connsiteX202" fmla="*/ 3906982 w 6262255"/>
              <a:gd name="connsiteY202" fmla="*/ 4752109 h 5347855"/>
              <a:gd name="connsiteX203" fmla="*/ 3962400 w 6262255"/>
              <a:gd name="connsiteY203" fmla="*/ 4641273 h 5347855"/>
              <a:gd name="connsiteX204" fmla="*/ 4003964 w 6262255"/>
              <a:gd name="connsiteY204" fmla="*/ 4544291 h 5347855"/>
              <a:gd name="connsiteX205" fmla="*/ 4031673 w 6262255"/>
              <a:gd name="connsiteY205" fmla="*/ 4502728 h 5347855"/>
              <a:gd name="connsiteX206" fmla="*/ 4073237 w 6262255"/>
              <a:gd name="connsiteY206" fmla="*/ 4433455 h 5347855"/>
              <a:gd name="connsiteX207" fmla="*/ 4114800 w 6262255"/>
              <a:gd name="connsiteY207" fmla="*/ 4336473 h 5347855"/>
              <a:gd name="connsiteX208" fmla="*/ 4170219 w 6262255"/>
              <a:gd name="connsiteY208" fmla="*/ 4239491 h 5347855"/>
              <a:gd name="connsiteX209" fmla="*/ 4197928 w 6262255"/>
              <a:gd name="connsiteY209" fmla="*/ 4197928 h 5347855"/>
              <a:gd name="connsiteX210" fmla="*/ 4253346 w 6262255"/>
              <a:gd name="connsiteY210" fmla="*/ 4073237 h 5347855"/>
              <a:gd name="connsiteX211" fmla="*/ 4322619 w 6262255"/>
              <a:gd name="connsiteY211" fmla="*/ 3962400 h 5347855"/>
              <a:gd name="connsiteX212" fmla="*/ 4391891 w 6262255"/>
              <a:gd name="connsiteY212" fmla="*/ 3837709 h 5347855"/>
              <a:gd name="connsiteX213" fmla="*/ 4433455 w 6262255"/>
              <a:gd name="connsiteY213" fmla="*/ 3810000 h 5347855"/>
              <a:gd name="connsiteX214" fmla="*/ 4752109 w 6262255"/>
              <a:gd name="connsiteY214" fmla="*/ 3851564 h 5347855"/>
              <a:gd name="connsiteX215" fmla="*/ 4779819 w 6262255"/>
              <a:gd name="connsiteY215" fmla="*/ 3879273 h 5347855"/>
              <a:gd name="connsiteX216" fmla="*/ 4793673 w 6262255"/>
              <a:gd name="connsiteY216" fmla="*/ 3934691 h 5347855"/>
              <a:gd name="connsiteX217" fmla="*/ 4835237 w 6262255"/>
              <a:gd name="connsiteY217" fmla="*/ 4017819 h 5347855"/>
              <a:gd name="connsiteX218" fmla="*/ 4821382 w 6262255"/>
              <a:gd name="connsiteY218" fmla="*/ 4225637 h 5347855"/>
              <a:gd name="connsiteX219" fmla="*/ 4793673 w 6262255"/>
              <a:gd name="connsiteY219" fmla="*/ 4267200 h 5347855"/>
              <a:gd name="connsiteX220" fmla="*/ 4710546 w 6262255"/>
              <a:gd name="connsiteY220" fmla="*/ 4336473 h 5347855"/>
              <a:gd name="connsiteX221" fmla="*/ 4668982 w 6262255"/>
              <a:gd name="connsiteY221" fmla="*/ 4350328 h 5347855"/>
              <a:gd name="connsiteX222" fmla="*/ 4599709 w 6262255"/>
              <a:gd name="connsiteY222" fmla="*/ 4405746 h 5347855"/>
              <a:gd name="connsiteX223" fmla="*/ 4558146 w 6262255"/>
              <a:gd name="connsiteY223" fmla="*/ 4447309 h 5347855"/>
              <a:gd name="connsiteX224" fmla="*/ 4516582 w 6262255"/>
              <a:gd name="connsiteY224" fmla="*/ 4475019 h 5347855"/>
              <a:gd name="connsiteX225" fmla="*/ 4419600 w 6262255"/>
              <a:gd name="connsiteY225" fmla="*/ 4502728 h 5347855"/>
              <a:gd name="connsiteX226" fmla="*/ 4281055 w 6262255"/>
              <a:gd name="connsiteY226" fmla="*/ 4544291 h 5347855"/>
              <a:gd name="connsiteX227" fmla="*/ 4239491 w 6262255"/>
              <a:gd name="connsiteY227" fmla="*/ 4572000 h 5347855"/>
              <a:gd name="connsiteX228" fmla="*/ 3754582 w 6262255"/>
              <a:gd name="connsiteY228" fmla="*/ 4558146 h 5347855"/>
              <a:gd name="connsiteX229" fmla="*/ 3699164 w 6262255"/>
              <a:gd name="connsiteY229" fmla="*/ 4530437 h 5347855"/>
              <a:gd name="connsiteX230" fmla="*/ 3657600 w 6262255"/>
              <a:gd name="connsiteY230" fmla="*/ 4516582 h 5347855"/>
              <a:gd name="connsiteX231" fmla="*/ 3588328 w 6262255"/>
              <a:gd name="connsiteY231" fmla="*/ 4447309 h 5347855"/>
              <a:gd name="connsiteX232" fmla="*/ 3560619 w 6262255"/>
              <a:gd name="connsiteY232" fmla="*/ 4364182 h 5347855"/>
              <a:gd name="connsiteX233" fmla="*/ 3574473 w 6262255"/>
              <a:gd name="connsiteY233" fmla="*/ 4045528 h 5347855"/>
              <a:gd name="connsiteX234" fmla="*/ 3657600 w 6262255"/>
              <a:gd name="connsiteY234" fmla="*/ 3906982 h 5347855"/>
              <a:gd name="connsiteX235" fmla="*/ 3671455 w 6262255"/>
              <a:gd name="connsiteY235" fmla="*/ 3865419 h 5347855"/>
              <a:gd name="connsiteX236" fmla="*/ 3768437 w 6262255"/>
              <a:gd name="connsiteY236" fmla="*/ 3754582 h 5347855"/>
              <a:gd name="connsiteX237" fmla="*/ 3823855 w 6262255"/>
              <a:gd name="connsiteY237" fmla="*/ 3726873 h 5347855"/>
              <a:gd name="connsiteX238" fmla="*/ 3906982 w 6262255"/>
              <a:gd name="connsiteY238" fmla="*/ 3685309 h 5347855"/>
              <a:gd name="connsiteX239" fmla="*/ 4003964 w 6262255"/>
              <a:gd name="connsiteY239" fmla="*/ 3629891 h 5347855"/>
              <a:gd name="connsiteX240" fmla="*/ 4100946 w 6262255"/>
              <a:gd name="connsiteY240" fmla="*/ 3560619 h 5347855"/>
              <a:gd name="connsiteX241" fmla="*/ 4211782 w 6262255"/>
              <a:gd name="connsiteY241" fmla="*/ 3505200 h 5347855"/>
              <a:gd name="connsiteX242" fmla="*/ 4461164 w 6262255"/>
              <a:gd name="connsiteY242" fmla="*/ 3449782 h 5347855"/>
              <a:gd name="connsiteX243" fmla="*/ 4572000 w 6262255"/>
              <a:gd name="connsiteY243" fmla="*/ 3394364 h 5347855"/>
              <a:gd name="connsiteX244" fmla="*/ 4613564 w 6262255"/>
              <a:gd name="connsiteY244" fmla="*/ 3366655 h 5347855"/>
              <a:gd name="connsiteX245" fmla="*/ 4668982 w 6262255"/>
              <a:gd name="connsiteY245" fmla="*/ 3352800 h 5347855"/>
              <a:gd name="connsiteX246" fmla="*/ 4779819 w 6262255"/>
              <a:gd name="connsiteY246" fmla="*/ 3297382 h 5347855"/>
              <a:gd name="connsiteX247" fmla="*/ 4835237 w 6262255"/>
              <a:gd name="connsiteY247" fmla="*/ 3269673 h 5347855"/>
              <a:gd name="connsiteX248" fmla="*/ 4932219 w 6262255"/>
              <a:gd name="connsiteY248" fmla="*/ 3241964 h 5347855"/>
              <a:gd name="connsiteX249" fmla="*/ 5112328 w 6262255"/>
              <a:gd name="connsiteY249" fmla="*/ 3172691 h 5347855"/>
              <a:gd name="connsiteX250" fmla="*/ 5264728 w 6262255"/>
              <a:gd name="connsiteY250" fmla="*/ 3117273 h 5347855"/>
              <a:gd name="connsiteX251" fmla="*/ 5320146 w 6262255"/>
              <a:gd name="connsiteY251" fmla="*/ 3103419 h 5347855"/>
              <a:gd name="connsiteX252" fmla="*/ 5347855 w 6262255"/>
              <a:gd name="connsiteY252" fmla="*/ 3075709 h 5347855"/>
              <a:gd name="connsiteX253" fmla="*/ 5389419 w 6262255"/>
              <a:gd name="connsiteY253" fmla="*/ 3048000 h 5347855"/>
              <a:gd name="connsiteX254" fmla="*/ 5430982 w 6262255"/>
              <a:gd name="connsiteY254" fmla="*/ 2992582 h 5347855"/>
              <a:gd name="connsiteX255" fmla="*/ 5514109 w 6262255"/>
              <a:gd name="connsiteY255" fmla="*/ 2923309 h 5347855"/>
              <a:gd name="connsiteX256" fmla="*/ 5541819 w 6262255"/>
              <a:gd name="connsiteY256" fmla="*/ 2867891 h 5347855"/>
              <a:gd name="connsiteX257" fmla="*/ 5597237 w 6262255"/>
              <a:gd name="connsiteY257" fmla="*/ 2784764 h 5347855"/>
              <a:gd name="connsiteX258" fmla="*/ 5652655 w 6262255"/>
              <a:gd name="connsiteY258" fmla="*/ 2604655 h 5347855"/>
              <a:gd name="connsiteX259" fmla="*/ 5694219 w 6262255"/>
              <a:gd name="connsiteY259" fmla="*/ 2507673 h 5347855"/>
              <a:gd name="connsiteX260" fmla="*/ 5708073 w 6262255"/>
              <a:gd name="connsiteY260" fmla="*/ 2424546 h 5347855"/>
              <a:gd name="connsiteX261" fmla="*/ 5749637 w 6262255"/>
              <a:gd name="connsiteY261" fmla="*/ 2369128 h 5347855"/>
              <a:gd name="connsiteX262" fmla="*/ 5763491 w 6262255"/>
              <a:gd name="connsiteY262" fmla="*/ 2119746 h 5347855"/>
              <a:gd name="connsiteX263" fmla="*/ 5749637 w 6262255"/>
              <a:gd name="connsiteY263" fmla="*/ 1399309 h 5347855"/>
              <a:gd name="connsiteX264" fmla="*/ 5721928 w 6262255"/>
              <a:gd name="connsiteY264" fmla="*/ 1260764 h 5347855"/>
              <a:gd name="connsiteX265" fmla="*/ 5694219 w 6262255"/>
              <a:gd name="connsiteY265" fmla="*/ 1205346 h 5347855"/>
              <a:gd name="connsiteX266" fmla="*/ 5652655 w 6262255"/>
              <a:gd name="connsiteY266" fmla="*/ 1108364 h 5347855"/>
              <a:gd name="connsiteX267" fmla="*/ 5638800 w 6262255"/>
              <a:gd name="connsiteY267" fmla="*/ 1066800 h 5347855"/>
              <a:gd name="connsiteX268" fmla="*/ 5514109 w 6262255"/>
              <a:gd name="connsiteY268" fmla="*/ 969819 h 5347855"/>
              <a:gd name="connsiteX269" fmla="*/ 5417128 w 6262255"/>
              <a:gd name="connsiteY269" fmla="*/ 942109 h 5347855"/>
              <a:gd name="connsiteX270" fmla="*/ 5361709 w 6262255"/>
              <a:gd name="connsiteY270" fmla="*/ 914400 h 5347855"/>
              <a:gd name="connsiteX271" fmla="*/ 5223164 w 6262255"/>
              <a:gd name="connsiteY271" fmla="*/ 886691 h 5347855"/>
              <a:gd name="connsiteX272" fmla="*/ 5070764 w 6262255"/>
              <a:gd name="connsiteY272" fmla="*/ 900546 h 5347855"/>
              <a:gd name="connsiteX273" fmla="*/ 5043055 w 6262255"/>
              <a:gd name="connsiteY273" fmla="*/ 983673 h 5347855"/>
              <a:gd name="connsiteX274" fmla="*/ 5029200 w 6262255"/>
              <a:gd name="connsiteY274" fmla="*/ 1025237 h 5347855"/>
              <a:gd name="connsiteX275" fmla="*/ 5056909 w 6262255"/>
              <a:gd name="connsiteY275" fmla="*/ 1163782 h 5347855"/>
              <a:gd name="connsiteX276" fmla="*/ 5527964 w 6262255"/>
              <a:gd name="connsiteY276" fmla="*/ 1136073 h 5347855"/>
              <a:gd name="connsiteX277" fmla="*/ 5569528 w 6262255"/>
              <a:gd name="connsiteY277" fmla="*/ 1094509 h 5347855"/>
              <a:gd name="connsiteX278" fmla="*/ 5652655 w 6262255"/>
              <a:gd name="connsiteY278" fmla="*/ 1039091 h 5347855"/>
              <a:gd name="connsiteX279" fmla="*/ 5694219 w 6262255"/>
              <a:gd name="connsiteY279" fmla="*/ 1011382 h 5347855"/>
              <a:gd name="connsiteX280" fmla="*/ 5777346 w 6262255"/>
              <a:gd name="connsiteY280" fmla="*/ 942109 h 5347855"/>
              <a:gd name="connsiteX281" fmla="*/ 5805055 w 6262255"/>
              <a:gd name="connsiteY281" fmla="*/ 886691 h 5347855"/>
              <a:gd name="connsiteX282" fmla="*/ 5832764 w 6262255"/>
              <a:gd name="connsiteY282" fmla="*/ 845128 h 5347855"/>
              <a:gd name="connsiteX283" fmla="*/ 5888182 w 6262255"/>
              <a:gd name="connsiteY283" fmla="*/ 748146 h 5347855"/>
              <a:gd name="connsiteX284" fmla="*/ 5929746 w 6262255"/>
              <a:gd name="connsiteY284" fmla="*/ 651164 h 5347855"/>
              <a:gd name="connsiteX285" fmla="*/ 5971309 w 6262255"/>
              <a:gd name="connsiteY285" fmla="*/ 512619 h 5347855"/>
              <a:gd name="connsiteX286" fmla="*/ 5985164 w 6262255"/>
              <a:gd name="connsiteY286" fmla="*/ 443346 h 5347855"/>
              <a:gd name="connsiteX287" fmla="*/ 6012873 w 6262255"/>
              <a:gd name="connsiteY287" fmla="*/ 263237 h 5347855"/>
              <a:gd name="connsiteX288" fmla="*/ 6068291 w 6262255"/>
              <a:gd name="connsiteY288" fmla="*/ 124691 h 5347855"/>
              <a:gd name="connsiteX289" fmla="*/ 6206837 w 6262255"/>
              <a:gd name="connsiteY289" fmla="*/ 55419 h 5347855"/>
              <a:gd name="connsiteX290" fmla="*/ 6262255 w 6262255"/>
              <a:gd name="connsiteY290" fmla="*/ 0 h 5347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6262255" h="5347855">
                <a:moveTo>
                  <a:pt x="0" y="4488873"/>
                </a:moveTo>
                <a:cubicBezTo>
                  <a:pt x="27709" y="4465782"/>
                  <a:pt x="57623" y="4445105"/>
                  <a:pt x="83128" y="4419600"/>
                </a:cubicBezTo>
                <a:cubicBezTo>
                  <a:pt x="94902" y="4407826"/>
                  <a:pt x="100177" y="4390829"/>
                  <a:pt x="110837" y="4378037"/>
                </a:cubicBezTo>
                <a:cubicBezTo>
                  <a:pt x="143001" y="4339440"/>
                  <a:pt x="167045" y="4325489"/>
                  <a:pt x="207819" y="4294909"/>
                </a:cubicBezTo>
                <a:cubicBezTo>
                  <a:pt x="240760" y="4196083"/>
                  <a:pt x="194051" y="4315562"/>
                  <a:pt x="263237" y="4211782"/>
                </a:cubicBezTo>
                <a:cubicBezTo>
                  <a:pt x="271338" y="4199631"/>
                  <a:pt x="269578" y="4182742"/>
                  <a:pt x="277091" y="4170219"/>
                </a:cubicBezTo>
                <a:cubicBezTo>
                  <a:pt x="283811" y="4159018"/>
                  <a:pt x="296640" y="4152709"/>
                  <a:pt x="304800" y="4142509"/>
                </a:cubicBezTo>
                <a:cubicBezTo>
                  <a:pt x="315202" y="4129507"/>
                  <a:pt x="322107" y="4113948"/>
                  <a:pt x="332509" y="4100946"/>
                </a:cubicBezTo>
                <a:cubicBezTo>
                  <a:pt x="340669" y="4090746"/>
                  <a:pt x="352382" y="4083687"/>
                  <a:pt x="360219" y="4073237"/>
                </a:cubicBezTo>
                <a:cubicBezTo>
                  <a:pt x="380200" y="4046595"/>
                  <a:pt x="397164" y="4017818"/>
                  <a:pt x="415637" y="3990109"/>
                </a:cubicBezTo>
                <a:lnTo>
                  <a:pt x="443346" y="3948546"/>
                </a:lnTo>
                <a:lnTo>
                  <a:pt x="471055" y="3906982"/>
                </a:lnTo>
                <a:cubicBezTo>
                  <a:pt x="499888" y="3791646"/>
                  <a:pt x="464779" y="3905678"/>
                  <a:pt x="512619" y="3810000"/>
                </a:cubicBezTo>
                <a:cubicBezTo>
                  <a:pt x="519150" y="3796938"/>
                  <a:pt x="520720" y="3781860"/>
                  <a:pt x="526473" y="3768437"/>
                </a:cubicBezTo>
                <a:cubicBezTo>
                  <a:pt x="588413" y="3623909"/>
                  <a:pt x="525464" y="3799510"/>
                  <a:pt x="568037" y="3657600"/>
                </a:cubicBezTo>
                <a:cubicBezTo>
                  <a:pt x="576430" y="3629624"/>
                  <a:pt x="586510" y="3602182"/>
                  <a:pt x="595746" y="3574473"/>
                </a:cubicBezTo>
                <a:lnTo>
                  <a:pt x="609600" y="3532909"/>
                </a:lnTo>
                <a:cubicBezTo>
                  <a:pt x="614218" y="3486727"/>
                  <a:pt x="618032" y="3440458"/>
                  <a:pt x="623455" y="3394364"/>
                </a:cubicBezTo>
                <a:cubicBezTo>
                  <a:pt x="627271" y="3361932"/>
                  <a:pt x="637309" y="3330038"/>
                  <a:pt x="637309" y="3297382"/>
                </a:cubicBezTo>
                <a:cubicBezTo>
                  <a:pt x="637309" y="3195677"/>
                  <a:pt x="631255" y="3093987"/>
                  <a:pt x="623455" y="2992582"/>
                </a:cubicBezTo>
                <a:cubicBezTo>
                  <a:pt x="623054" y="2987364"/>
                  <a:pt x="602586" y="2905860"/>
                  <a:pt x="595746" y="2895600"/>
                </a:cubicBezTo>
                <a:cubicBezTo>
                  <a:pt x="584878" y="2879297"/>
                  <a:pt x="566725" y="2869089"/>
                  <a:pt x="554182" y="2854037"/>
                </a:cubicBezTo>
                <a:cubicBezTo>
                  <a:pt x="543522" y="2841245"/>
                  <a:pt x="537133" y="2825265"/>
                  <a:pt x="526473" y="2812473"/>
                </a:cubicBezTo>
                <a:cubicBezTo>
                  <a:pt x="498887" y="2779370"/>
                  <a:pt x="437430" y="2727374"/>
                  <a:pt x="401782" y="2715491"/>
                </a:cubicBezTo>
                <a:lnTo>
                  <a:pt x="318655" y="2687782"/>
                </a:lnTo>
                <a:cubicBezTo>
                  <a:pt x="242135" y="2692884"/>
                  <a:pt x="133128" y="2665492"/>
                  <a:pt x="69273" y="2729346"/>
                </a:cubicBezTo>
                <a:cubicBezTo>
                  <a:pt x="57499" y="2741120"/>
                  <a:pt x="50800" y="2757055"/>
                  <a:pt x="41564" y="2770909"/>
                </a:cubicBezTo>
                <a:cubicBezTo>
                  <a:pt x="21090" y="2893747"/>
                  <a:pt x="8392" y="2931998"/>
                  <a:pt x="41564" y="3089564"/>
                </a:cubicBezTo>
                <a:cubicBezTo>
                  <a:pt x="44994" y="3105858"/>
                  <a:pt x="67537" y="3111426"/>
                  <a:pt x="83128" y="3117273"/>
                </a:cubicBezTo>
                <a:cubicBezTo>
                  <a:pt x="105177" y="3125541"/>
                  <a:pt x="129555" y="3125417"/>
                  <a:pt x="152400" y="3131128"/>
                </a:cubicBezTo>
                <a:cubicBezTo>
                  <a:pt x="166568" y="3134670"/>
                  <a:pt x="180109" y="3140364"/>
                  <a:pt x="193964" y="3144982"/>
                </a:cubicBezTo>
                <a:cubicBezTo>
                  <a:pt x="295564" y="3140364"/>
                  <a:pt x="397318" y="3138374"/>
                  <a:pt x="498764" y="3131128"/>
                </a:cubicBezTo>
                <a:cubicBezTo>
                  <a:pt x="516048" y="3129893"/>
                  <a:pt x="629011" y="3108957"/>
                  <a:pt x="651164" y="3103419"/>
                </a:cubicBezTo>
                <a:cubicBezTo>
                  <a:pt x="665332" y="3099877"/>
                  <a:pt x="678638" y="3093407"/>
                  <a:pt x="692728" y="3089564"/>
                </a:cubicBezTo>
                <a:cubicBezTo>
                  <a:pt x="801222" y="3059974"/>
                  <a:pt x="787830" y="3064477"/>
                  <a:pt x="886691" y="3048000"/>
                </a:cubicBezTo>
                <a:cubicBezTo>
                  <a:pt x="900546" y="3038764"/>
                  <a:pt x="915463" y="3030951"/>
                  <a:pt x="928255" y="3020291"/>
                </a:cubicBezTo>
                <a:cubicBezTo>
                  <a:pt x="943307" y="3007748"/>
                  <a:pt x="953516" y="2989596"/>
                  <a:pt x="969819" y="2978728"/>
                </a:cubicBezTo>
                <a:cubicBezTo>
                  <a:pt x="981970" y="2970627"/>
                  <a:pt x="997528" y="2969491"/>
                  <a:pt x="1011382" y="2964873"/>
                </a:cubicBezTo>
                <a:cubicBezTo>
                  <a:pt x="1110392" y="2816356"/>
                  <a:pt x="956206" y="3041751"/>
                  <a:pt x="1080655" y="2881746"/>
                </a:cubicBezTo>
                <a:cubicBezTo>
                  <a:pt x="1080660" y="2881739"/>
                  <a:pt x="1149925" y="2777840"/>
                  <a:pt x="1163782" y="2757055"/>
                </a:cubicBezTo>
                <a:cubicBezTo>
                  <a:pt x="1173018" y="2743200"/>
                  <a:pt x="1175694" y="2720756"/>
                  <a:pt x="1191491" y="2715491"/>
                </a:cubicBezTo>
                <a:lnTo>
                  <a:pt x="1233055" y="2701637"/>
                </a:lnTo>
                <a:cubicBezTo>
                  <a:pt x="1295595" y="2659944"/>
                  <a:pt x="1314338" y="2655297"/>
                  <a:pt x="1357746" y="2604655"/>
                </a:cubicBezTo>
                <a:cubicBezTo>
                  <a:pt x="1372773" y="2587123"/>
                  <a:pt x="1384527" y="2566976"/>
                  <a:pt x="1399309" y="2549237"/>
                </a:cubicBezTo>
                <a:cubicBezTo>
                  <a:pt x="1440690" y="2499581"/>
                  <a:pt x="1417356" y="2545365"/>
                  <a:pt x="1454728" y="2479964"/>
                </a:cubicBezTo>
                <a:cubicBezTo>
                  <a:pt x="1464975" y="2462032"/>
                  <a:pt x="1471811" y="2442256"/>
                  <a:pt x="1482437" y="2424546"/>
                </a:cubicBezTo>
                <a:cubicBezTo>
                  <a:pt x="1499571" y="2395990"/>
                  <a:pt x="1522962" y="2371205"/>
                  <a:pt x="1537855" y="2341419"/>
                </a:cubicBezTo>
                <a:cubicBezTo>
                  <a:pt x="1554536" y="2308056"/>
                  <a:pt x="1595903" y="2219592"/>
                  <a:pt x="1620982" y="2202873"/>
                </a:cubicBezTo>
                <a:lnTo>
                  <a:pt x="1662546" y="2175164"/>
                </a:lnTo>
                <a:cubicBezTo>
                  <a:pt x="1674861" y="2138218"/>
                  <a:pt x="1681282" y="2112423"/>
                  <a:pt x="1704109" y="2078182"/>
                </a:cubicBezTo>
                <a:cubicBezTo>
                  <a:pt x="1711355" y="2067314"/>
                  <a:pt x="1723659" y="2060673"/>
                  <a:pt x="1731819" y="2050473"/>
                </a:cubicBezTo>
                <a:cubicBezTo>
                  <a:pt x="1742221" y="2037471"/>
                  <a:pt x="1750292" y="2022764"/>
                  <a:pt x="1759528" y="2008909"/>
                </a:cubicBezTo>
                <a:lnTo>
                  <a:pt x="1787237" y="1925782"/>
                </a:lnTo>
                <a:cubicBezTo>
                  <a:pt x="1791855" y="1911928"/>
                  <a:pt x="1797549" y="1898387"/>
                  <a:pt x="1801091" y="1884219"/>
                </a:cubicBezTo>
                <a:lnTo>
                  <a:pt x="1814946" y="1828800"/>
                </a:lnTo>
                <a:cubicBezTo>
                  <a:pt x="1819564" y="1787236"/>
                  <a:pt x="1821925" y="1745359"/>
                  <a:pt x="1828800" y="1704109"/>
                </a:cubicBezTo>
                <a:cubicBezTo>
                  <a:pt x="1831201" y="1689704"/>
                  <a:pt x="1839487" y="1676802"/>
                  <a:pt x="1842655" y="1662546"/>
                </a:cubicBezTo>
                <a:cubicBezTo>
                  <a:pt x="1875167" y="1516244"/>
                  <a:pt x="1839174" y="1631423"/>
                  <a:pt x="1870364" y="1537855"/>
                </a:cubicBezTo>
                <a:cubicBezTo>
                  <a:pt x="1874982" y="1496291"/>
                  <a:pt x="1877344" y="1454414"/>
                  <a:pt x="1884219" y="1413164"/>
                </a:cubicBezTo>
                <a:cubicBezTo>
                  <a:pt x="1900473" y="1315640"/>
                  <a:pt x="1930681" y="1432753"/>
                  <a:pt x="1884219" y="1246909"/>
                </a:cubicBezTo>
                <a:cubicBezTo>
                  <a:pt x="1880180" y="1230755"/>
                  <a:pt x="1865746" y="1219200"/>
                  <a:pt x="1856509" y="1205346"/>
                </a:cubicBezTo>
                <a:cubicBezTo>
                  <a:pt x="1851891" y="1191491"/>
                  <a:pt x="1852982" y="1174109"/>
                  <a:pt x="1842655" y="1163782"/>
                </a:cubicBezTo>
                <a:cubicBezTo>
                  <a:pt x="1819107" y="1140234"/>
                  <a:pt x="1759528" y="1108364"/>
                  <a:pt x="1759528" y="1108364"/>
                </a:cubicBezTo>
                <a:cubicBezTo>
                  <a:pt x="1750292" y="1094509"/>
                  <a:pt x="1745939" y="1075625"/>
                  <a:pt x="1731819" y="1066800"/>
                </a:cubicBezTo>
                <a:cubicBezTo>
                  <a:pt x="1707051" y="1051320"/>
                  <a:pt x="1648691" y="1039091"/>
                  <a:pt x="1648691" y="1039091"/>
                </a:cubicBezTo>
                <a:cubicBezTo>
                  <a:pt x="1597891" y="1043709"/>
                  <a:pt x="1545338" y="1038933"/>
                  <a:pt x="1496291" y="1052946"/>
                </a:cubicBezTo>
                <a:cubicBezTo>
                  <a:pt x="1477452" y="1058329"/>
                  <a:pt x="1465596" y="1078207"/>
                  <a:pt x="1454728" y="1094509"/>
                </a:cubicBezTo>
                <a:cubicBezTo>
                  <a:pt x="1446776" y="1106437"/>
                  <a:pt x="1428867" y="1184097"/>
                  <a:pt x="1427019" y="1191491"/>
                </a:cubicBezTo>
                <a:cubicBezTo>
                  <a:pt x="1431637" y="1233055"/>
                  <a:pt x="1427649" y="1276509"/>
                  <a:pt x="1440873" y="1316182"/>
                </a:cubicBezTo>
                <a:cubicBezTo>
                  <a:pt x="1442590" y="1321334"/>
                  <a:pt x="1496649" y="1410608"/>
                  <a:pt x="1524000" y="1427019"/>
                </a:cubicBezTo>
                <a:cubicBezTo>
                  <a:pt x="1536523" y="1434533"/>
                  <a:pt x="1552141" y="1435120"/>
                  <a:pt x="1565564" y="1440873"/>
                </a:cubicBezTo>
                <a:cubicBezTo>
                  <a:pt x="1584547" y="1449009"/>
                  <a:pt x="1603050" y="1458335"/>
                  <a:pt x="1620982" y="1468582"/>
                </a:cubicBezTo>
                <a:cubicBezTo>
                  <a:pt x="1713195" y="1521275"/>
                  <a:pt x="1600535" y="1475620"/>
                  <a:pt x="1745673" y="1524000"/>
                </a:cubicBezTo>
                <a:lnTo>
                  <a:pt x="1787237" y="1537855"/>
                </a:lnTo>
                <a:cubicBezTo>
                  <a:pt x="1893455" y="1533237"/>
                  <a:pt x="2000137" y="1534940"/>
                  <a:pt x="2105891" y="1524000"/>
                </a:cubicBezTo>
                <a:cubicBezTo>
                  <a:pt x="2134944" y="1520994"/>
                  <a:pt x="2160683" y="1503375"/>
                  <a:pt x="2189019" y="1496291"/>
                </a:cubicBezTo>
                <a:cubicBezTo>
                  <a:pt x="2228796" y="1486347"/>
                  <a:pt x="2293831" y="1471594"/>
                  <a:pt x="2327564" y="1454728"/>
                </a:cubicBezTo>
                <a:cubicBezTo>
                  <a:pt x="2346037" y="1445492"/>
                  <a:pt x="2363999" y="1435155"/>
                  <a:pt x="2382982" y="1427019"/>
                </a:cubicBezTo>
                <a:cubicBezTo>
                  <a:pt x="2396405" y="1421266"/>
                  <a:pt x="2411484" y="1419695"/>
                  <a:pt x="2424546" y="1413164"/>
                </a:cubicBezTo>
                <a:cubicBezTo>
                  <a:pt x="2439439" y="1405717"/>
                  <a:pt x="2451216" y="1392902"/>
                  <a:pt x="2466109" y="1385455"/>
                </a:cubicBezTo>
                <a:cubicBezTo>
                  <a:pt x="2479171" y="1378924"/>
                  <a:pt x="2494907" y="1378692"/>
                  <a:pt x="2507673" y="1371600"/>
                </a:cubicBezTo>
                <a:cubicBezTo>
                  <a:pt x="2536784" y="1355427"/>
                  <a:pt x="2559207" y="1326713"/>
                  <a:pt x="2590800" y="1316182"/>
                </a:cubicBezTo>
                <a:cubicBezTo>
                  <a:pt x="2618509" y="1306946"/>
                  <a:pt x="2647803" y="1301535"/>
                  <a:pt x="2673928" y="1288473"/>
                </a:cubicBezTo>
                <a:cubicBezTo>
                  <a:pt x="2692401" y="1279237"/>
                  <a:pt x="2710170" y="1268434"/>
                  <a:pt x="2729346" y="1260764"/>
                </a:cubicBezTo>
                <a:cubicBezTo>
                  <a:pt x="2756465" y="1249916"/>
                  <a:pt x="2784764" y="1242291"/>
                  <a:pt x="2812473" y="1233055"/>
                </a:cubicBezTo>
                <a:lnTo>
                  <a:pt x="2854037" y="1219200"/>
                </a:lnTo>
                <a:cubicBezTo>
                  <a:pt x="3043382" y="1223818"/>
                  <a:pt x="3232858" y="1224645"/>
                  <a:pt x="3422073" y="1233055"/>
                </a:cubicBezTo>
                <a:cubicBezTo>
                  <a:pt x="3441095" y="1233900"/>
                  <a:pt x="3459182" y="1241678"/>
                  <a:pt x="3477491" y="1246909"/>
                </a:cubicBezTo>
                <a:cubicBezTo>
                  <a:pt x="3616662" y="1286672"/>
                  <a:pt x="3401176" y="1231293"/>
                  <a:pt x="3574473" y="1274619"/>
                </a:cubicBezTo>
                <a:cubicBezTo>
                  <a:pt x="3625671" y="1351415"/>
                  <a:pt x="3572889" y="1290672"/>
                  <a:pt x="3643746" y="1330037"/>
                </a:cubicBezTo>
                <a:cubicBezTo>
                  <a:pt x="3672857" y="1346210"/>
                  <a:pt x="3700231" y="1365474"/>
                  <a:pt x="3726873" y="1385455"/>
                </a:cubicBezTo>
                <a:cubicBezTo>
                  <a:pt x="3745346" y="1399310"/>
                  <a:pt x="3762242" y="1415563"/>
                  <a:pt x="3782291" y="1427019"/>
                </a:cubicBezTo>
                <a:cubicBezTo>
                  <a:pt x="3794971" y="1434265"/>
                  <a:pt x="3810000" y="1436255"/>
                  <a:pt x="3823855" y="1440873"/>
                </a:cubicBezTo>
                <a:cubicBezTo>
                  <a:pt x="3854494" y="1471512"/>
                  <a:pt x="3868406" y="1490858"/>
                  <a:pt x="3906982" y="1510146"/>
                </a:cubicBezTo>
                <a:cubicBezTo>
                  <a:pt x="3920044" y="1516677"/>
                  <a:pt x="3934691" y="1519382"/>
                  <a:pt x="3948546" y="1524000"/>
                </a:cubicBezTo>
                <a:cubicBezTo>
                  <a:pt x="4029593" y="1605047"/>
                  <a:pt x="3990648" y="1575159"/>
                  <a:pt x="4059382" y="1620982"/>
                </a:cubicBezTo>
                <a:cubicBezTo>
                  <a:pt x="4068618" y="1634837"/>
                  <a:pt x="4078830" y="1648089"/>
                  <a:pt x="4087091" y="1662546"/>
                </a:cubicBezTo>
                <a:cubicBezTo>
                  <a:pt x="4104761" y="1693468"/>
                  <a:pt x="4132612" y="1755071"/>
                  <a:pt x="4142509" y="1787237"/>
                </a:cubicBezTo>
                <a:cubicBezTo>
                  <a:pt x="4153709" y="1823635"/>
                  <a:pt x="4170219" y="1898073"/>
                  <a:pt x="4170219" y="1898073"/>
                </a:cubicBezTo>
                <a:cubicBezTo>
                  <a:pt x="4160982" y="2032000"/>
                  <a:pt x="4153974" y="2166100"/>
                  <a:pt x="4142509" y="2299855"/>
                </a:cubicBezTo>
                <a:cubicBezTo>
                  <a:pt x="4139176" y="2338745"/>
                  <a:pt x="4126215" y="2398446"/>
                  <a:pt x="4114800" y="2438400"/>
                </a:cubicBezTo>
                <a:cubicBezTo>
                  <a:pt x="4105658" y="2470396"/>
                  <a:pt x="4084953" y="2522876"/>
                  <a:pt x="4073237" y="2549237"/>
                </a:cubicBezTo>
                <a:cubicBezTo>
                  <a:pt x="4064849" y="2568110"/>
                  <a:pt x="4052780" y="2585317"/>
                  <a:pt x="4045528" y="2604655"/>
                </a:cubicBezTo>
                <a:cubicBezTo>
                  <a:pt x="4039493" y="2620749"/>
                  <a:pt x="4028980" y="2683035"/>
                  <a:pt x="4017819" y="2701637"/>
                </a:cubicBezTo>
                <a:cubicBezTo>
                  <a:pt x="4011098" y="2712838"/>
                  <a:pt x="3999346" y="2720110"/>
                  <a:pt x="3990109" y="2729346"/>
                </a:cubicBezTo>
                <a:cubicBezTo>
                  <a:pt x="3985491" y="2743200"/>
                  <a:pt x="3982786" y="2757847"/>
                  <a:pt x="3976255" y="2770909"/>
                </a:cubicBezTo>
                <a:cubicBezTo>
                  <a:pt x="3955155" y="2813110"/>
                  <a:pt x="3927216" y="2833803"/>
                  <a:pt x="3893128" y="2867891"/>
                </a:cubicBezTo>
                <a:cubicBezTo>
                  <a:pt x="3888510" y="2881746"/>
                  <a:pt x="3885804" y="2896393"/>
                  <a:pt x="3879273" y="2909455"/>
                </a:cubicBezTo>
                <a:cubicBezTo>
                  <a:pt x="3855219" y="2957564"/>
                  <a:pt x="3760930" y="3055121"/>
                  <a:pt x="3740728" y="3061855"/>
                </a:cubicBezTo>
                <a:lnTo>
                  <a:pt x="3699164" y="3075709"/>
                </a:lnTo>
                <a:cubicBezTo>
                  <a:pt x="3689928" y="3084946"/>
                  <a:pt x="3683138" y="3097577"/>
                  <a:pt x="3671455" y="3103419"/>
                </a:cubicBezTo>
                <a:cubicBezTo>
                  <a:pt x="3654424" y="3111935"/>
                  <a:pt x="3634346" y="3112042"/>
                  <a:pt x="3616037" y="3117273"/>
                </a:cubicBezTo>
                <a:cubicBezTo>
                  <a:pt x="3601995" y="3121285"/>
                  <a:pt x="3588328" y="3126510"/>
                  <a:pt x="3574473" y="3131128"/>
                </a:cubicBezTo>
                <a:cubicBezTo>
                  <a:pt x="3445164" y="3126510"/>
                  <a:pt x="3315669" y="3125603"/>
                  <a:pt x="3186546" y="3117273"/>
                </a:cubicBezTo>
                <a:cubicBezTo>
                  <a:pt x="3146558" y="3114693"/>
                  <a:pt x="3137325" y="3092662"/>
                  <a:pt x="3103419" y="3075709"/>
                </a:cubicBezTo>
                <a:cubicBezTo>
                  <a:pt x="3090357" y="3069178"/>
                  <a:pt x="3075710" y="3066473"/>
                  <a:pt x="3061855" y="3061855"/>
                </a:cubicBezTo>
                <a:cubicBezTo>
                  <a:pt x="3048000" y="3052619"/>
                  <a:pt x="3033083" y="3044806"/>
                  <a:pt x="3020291" y="3034146"/>
                </a:cubicBezTo>
                <a:cubicBezTo>
                  <a:pt x="2971461" y="2993454"/>
                  <a:pt x="2961924" y="2967377"/>
                  <a:pt x="2923309" y="2909455"/>
                </a:cubicBezTo>
                <a:lnTo>
                  <a:pt x="2895600" y="2867891"/>
                </a:lnTo>
                <a:lnTo>
                  <a:pt x="2867891" y="2826328"/>
                </a:lnTo>
                <a:cubicBezTo>
                  <a:pt x="2872509" y="2766292"/>
                  <a:pt x="2869937" y="2705263"/>
                  <a:pt x="2881746" y="2646219"/>
                </a:cubicBezTo>
                <a:cubicBezTo>
                  <a:pt x="2884308" y="2633410"/>
                  <a:pt x="2897772" y="2624351"/>
                  <a:pt x="2909455" y="2618509"/>
                </a:cubicBezTo>
                <a:cubicBezTo>
                  <a:pt x="2935579" y="2605447"/>
                  <a:pt x="2992582" y="2590800"/>
                  <a:pt x="2992582" y="2590800"/>
                </a:cubicBezTo>
                <a:cubicBezTo>
                  <a:pt x="3061855" y="2595418"/>
                  <a:pt x="3131918" y="2593241"/>
                  <a:pt x="3200400" y="2604655"/>
                </a:cubicBezTo>
                <a:cubicBezTo>
                  <a:pt x="3216825" y="2607392"/>
                  <a:pt x="3227071" y="2624917"/>
                  <a:pt x="3241964" y="2632364"/>
                </a:cubicBezTo>
                <a:cubicBezTo>
                  <a:pt x="3255026" y="2638895"/>
                  <a:pt x="3269673" y="2641601"/>
                  <a:pt x="3283528" y="2646219"/>
                </a:cubicBezTo>
                <a:cubicBezTo>
                  <a:pt x="3294796" y="2680023"/>
                  <a:pt x="3298234" y="2702489"/>
                  <a:pt x="3325091" y="2729346"/>
                </a:cubicBezTo>
                <a:cubicBezTo>
                  <a:pt x="3336865" y="2741120"/>
                  <a:pt x="3352800" y="2747819"/>
                  <a:pt x="3366655" y="2757055"/>
                </a:cubicBezTo>
                <a:cubicBezTo>
                  <a:pt x="3405900" y="2874795"/>
                  <a:pt x="3351166" y="2731242"/>
                  <a:pt x="3408219" y="2826328"/>
                </a:cubicBezTo>
                <a:cubicBezTo>
                  <a:pt x="3415733" y="2838851"/>
                  <a:pt x="3415542" y="2854829"/>
                  <a:pt x="3422073" y="2867891"/>
                </a:cubicBezTo>
                <a:cubicBezTo>
                  <a:pt x="3429520" y="2882784"/>
                  <a:pt x="3440546" y="2895600"/>
                  <a:pt x="3449782" y="2909455"/>
                </a:cubicBezTo>
                <a:cubicBezTo>
                  <a:pt x="3445164" y="2978728"/>
                  <a:pt x="3447341" y="3048791"/>
                  <a:pt x="3435928" y="3117273"/>
                </a:cubicBezTo>
                <a:cubicBezTo>
                  <a:pt x="3433191" y="3133698"/>
                  <a:pt x="3422837" y="3150864"/>
                  <a:pt x="3408219" y="3158837"/>
                </a:cubicBezTo>
                <a:cubicBezTo>
                  <a:pt x="3319868" y="3207029"/>
                  <a:pt x="3294950" y="3192247"/>
                  <a:pt x="3214255" y="3214255"/>
                </a:cubicBezTo>
                <a:cubicBezTo>
                  <a:pt x="3186076" y="3221940"/>
                  <a:pt x="3159769" y="3236236"/>
                  <a:pt x="3131128" y="3241964"/>
                </a:cubicBezTo>
                <a:cubicBezTo>
                  <a:pt x="3083524" y="3251485"/>
                  <a:pt x="3052081" y="3256632"/>
                  <a:pt x="3006437" y="3269673"/>
                </a:cubicBezTo>
                <a:cubicBezTo>
                  <a:pt x="2992395" y="3273685"/>
                  <a:pt x="2979041" y="3279986"/>
                  <a:pt x="2964873" y="3283528"/>
                </a:cubicBezTo>
                <a:cubicBezTo>
                  <a:pt x="2942028" y="3289239"/>
                  <a:pt x="2918319" y="3291186"/>
                  <a:pt x="2895600" y="3297382"/>
                </a:cubicBezTo>
                <a:cubicBezTo>
                  <a:pt x="2867421" y="3305067"/>
                  <a:pt x="2840182" y="3315855"/>
                  <a:pt x="2812473" y="3325091"/>
                </a:cubicBezTo>
                <a:cubicBezTo>
                  <a:pt x="2798618" y="3329709"/>
                  <a:pt x="2783060" y="3330845"/>
                  <a:pt x="2770909" y="3338946"/>
                </a:cubicBezTo>
                <a:cubicBezTo>
                  <a:pt x="2757055" y="3348182"/>
                  <a:pt x="2744937" y="3360809"/>
                  <a:pt x="2729346" y="3366655"/>
                </a:cubicBezTo>
                <a:cubicBezTo>
                  <a:pt x="2707297" y="3374923"/>
                  <a:pt x="2683164" y="3375891"/>
                  <a:pt x="2660073" y="3380509"/>
                </a:cubicBezTo>
                <a:cubicBezTo>
                  <a:pt x="2595546" y="3445038"/>
                  <a:pt x="2679080" y="3371007"/>
                  <a:pt x="2576946" y="3422073"/>
                </a:cubicBezTo>
                <a:cubicBezTo>
                  <a:pt x="2547160" y="3436966"/>
                  <a:pt x="2521528" y="3459018"/>
                  <a:pt x="2493819" y="3477491"/>
                </a:cubicBezTo>
                <a:cubicBezTo>
                  <a:pt x="2479964" y="3486727"/>
                  <a:pt x="2465576" y="3495209"/>
                  <a:pt x="2452255" y="3505200"/>
                </a:cubicBezTo>
                <a:cubicBezTo>
                  <a:pt x="2445943" y="3509934"/>
                  <a:pt x="2371033" y="3567719"/>
                  <a:pt x="2355273" y="3574473"/>
                </a:cubicBezTo>
                <a:cubicBezTo>
                  <a:pt x="2337771" y="3581974"/>
                  <a:pt x="2318328" y="3583710"/>
                  <a:pt x="2299855" y="3588328"/>
                </a:cubicBezTo>
                <a:cubicBezTo>
                  <a:pt x="2218653" y="3669528"/>
                  <a:pt x="2304473" y="3594624"/>
                  <a:pt x="2189019" y="3657600"/>
                </a:cubicBezTo>
                <a:cubicBezTo>
                  <a:pt x="2159783" y="3673547"/>
                  <a:pt x="2137485" y="3702488"/>
                  <a:pt x="2105891" y="3713019"/>
                </a:cubicBezTo>
                <a:cubicBezTo>
                  <a:pt x="2092037" y="3717637"/>
                  <a:pt x="2077751" y="3721120"/>
                  <a:pt x="2064328" y="3726873"/>
                </a:cubicBezTo>
                <a:cubicBezTo>
                  <a:pt x="1944475" y="3778238"/>
                  <a:pt x="2064827" y="3735942"/>
                  <a:pt x="1967346" y="3768437"/>
                </a:cubicBezTo>
                <a:lnTo>
                  <a:pt x="1856509" y="3851564"/>
                </a:lnTo>
                <a:cubicBezTo>
                  <a:pt x="1838036" y="3865419"/>
                  <a:pt x="1817419" y="3876800"/>
                  <a:pt x="1801091" y="3893128"/>
                </a:cubicBezTo>
                <a:cubicBezTo>
                  <a:pt x="1744924" y="3949295"/>
                  <a:pt x="1777053" y="3925929"/>
                  <a:pt x="1704109" y="3962400"/>
                </a:cubicBezTo>
                <a:cubicBezTo>
                  <a:pt x="1671782" y="3994727"/>
                  <a:pt x="1632487" y="4021343"/>
                  <a:pt x="1607128" y="4059382"/>
                </a:cubicBezTo>
                <a:cubicBezTo>
                  <a:pt x="1572173" y="4111815"/>
                  <a:pt x="1591193" y="4089172"/>
                  <a:pt x="1551709" y="4128655"/>
                </a:cubicBezTo>
                <a:cubicBezTo>
                  <a:pt x="1547091" y="4142510"/>
                  <a:pt x="1544386" y="4157157"/>
                  <a:pt x="1537855" y="4170219"/>
                </a:cubicBezTo>
                <a:cubicBezTo>
                  <a:pt x="1530409" y="4185112"/>
                  <a:pt x="1516705" y="4196477"/>
                  <a:pt x="1510146" y="4211782"/>
                </a:cubicBezTo>
                <a:cubicBezTo>
                  <a:pt x="1502645" y="4229284"/>
                  <a:pt x="1500909" y="4248727"/>
                  <a:pt x="1496291" y="4267200"/>
                </a:cubicBezTo>
                <a:cubicBezTo>
                  <a:pt x="1493599" y="4291425"/>
                  <a:pt x="1474025" y="4472790"/>
                  <a:pt x="1468582" y="4502728"/>
                </a:cubicBezTo>
                <a:cubicBezTo>
                  <a:pt x="1465970" y="4517096"/>
                  <a:pt x="1459346" y="4530437"/>
                  <a:pt x="1454728" y="4544291"/>
                </a:cubicBezTo>
                <a:cubicBezTo>
                  <a:pt x="1459346" y="4645891"/>
                  <a:pt x="1457747" y="4747965"/>
                  <a:pt x="1468582" y="4849091"/>
                </a:cubicBezTo>
                <a:cubicBezTo>
                  <a:pt x="1471694" y="4878133"/>
                  <a:pt x="1475637" y="4911566"/>
                  <a:pt x="1496291" y="4932219"/>
                </a:cubicBezTo>
                <a:cubicBezTo>
                  <a:pt x="1510146" y="4946073"/>
                  <a:pt x="1521911" y="4962394"/>
                  <a:pt x="1537855" y="4973782"/>
                </a:cubicBezTo>
                <a:cubicBezTo>
                  <a:pt x="1591127" y="5011833"/>
                  <a:pt x="1609994" y="5001116"/>
                  <a:pt x="1676400" y="5015346"/>
                </a:cubicBezTo>
                <a:cubicBezTo>
                  <a:pt x="1713637" y="5023325"/>
                  <a:pt x="1787237" y="5043055"/>
                  <a:pt x="1787237" y="5043055"/>
                </a:cubicBezTo>
                <a:cubicBezTo>
                  <a:pt x="1842655" y="5038437"/>
                  <a:pt x="1898833" y="5039448"/>
                  <a:pt x="1953491" y="5029200"/>
                </a:cubicBezTo>
                <a:cubicBezTo>
                  <a:pt x="1973790" y="5025394"/>
                  <a:pt x="1990977" y="5011738"/>
                  <a:pt x="2008909" y="5001491"/>
                </a:cubicBezTo>
                <a:cubicBezTo>
                  <a:pt x="2053916" y="4975773"/>
                  <a:pt x="2053830" y="4970425"/>
                  <a:pt x="2092037" y="4932219"/>
                </a:cubicBezTo>
                <a:cubicBezTo>
                  <a:pt x="2120262" y="4847540"/>
                  <a:pt x="2126264" y="4847454"/>
                  <a:pt x="2092037" y="4710546"/>
                </a:cubicBezTo>
                <a:cubicBezTo>
                  <a:pt x="2087285" y="4691538"/>
                  <a:pt x="2063016" y="4684034"/>
                  <a:pt x="2050473" y="4668982"/>
                </a:cubicBezTo>
                <a:cubicBezTo>
                  <a:pt x="2039813" y="4656190"/>
                  <a:pt x="2037980" y="4634182"/>
                  <a:pt x="2022764" y="4627419"/>
                </a:cubicBezTo>
                <a:cubicBezTo>
                  <a:pt x="1992923" y="4614156"/>
                  <a:pt x="1958109" y="4618182"/>
                  <a:pt x="1925782" y="4613564"/>
                </a:cubicBezTo>
                <a:cubicBezTo>
                  <a:pt x="1801091" y="4618182"/>
                  <a:pt x="1675905" y="4615400"/>
                  <a:pt x="1551709" y="4627419"/>
                </a:cubicBezTo>
                <a:cubicBezTo>
                  <a:pt x="1521588" y="4630334"/>
                  <a:pt x="1481073" y="4669665"/>
                  <a:pt x="1454728" y="4682837"/>
                </a:cubicBezTo>
                <a:cubicBezTo>
                  <a:pt x="1441666" y="4689368"/>
                  <a:pt x="1427019" y="4692073"/>
                  <a:pt x="1413164" y="4696691"/>
                </a:cubicBezTo>
                <a:cubicBezTo>
                  <a:pt x="1403928" y="4710546"/>
                  <a:pt x="1397229" y="4726481"/>
                  <a:pt x="1385455" y="4738255"/>
                </a:cubicBezTo>
                <a:cubicBezTo>
                  <a:pt x="1373681" y="4750029"/>
                  <a:pt x="1354293" y="4752962"/>
                  <a:pt x="1343891" y="4765964"/>
                </a:cubicBezTo>
                <a:cubicBezTo>
                  <a:pt x="1334768" y="4777368"/>
                  <a:pt x="1334655" y="4793673"/>
                  <a:pt x="1330037" y="4807528"/>
                </a:cubicBezTo>
                <a:cubicBezTo>
                  <a:pt x="1334655" y="4867564"/>
                  <a:pt x="1332794" y="4928455"/>
                  <a:pt x="1343891" y="4987637"/>
                </a:cubicBezTo>
                <a:cubicBezTo>
                  <a:pt x="1346960" y="5004003"/>
                  <a:pt x="1360940" y="5016408"/>
                  <a:pt x="1371600" y="5029200"/>
                </a:cubicBezTo>
                <a:cubicBezTo>
                  <a:pt x="1407188" y="5071905"/>
                  <a:pt x="1513818" y="5155727"/>
                  <a:pt x="1537855" y="5167746"/>
                </a:cubicBezTo>
                <a:cubicBezTo>
                  <a:pt x="1565564" y="5181600"/>
                  <a:pt x="1594223" y="5193699"/>
                  <a:pt x="1620982" y="5209309"/>
                </a:cubicBezTo>
                <a:cubicBezTo>
                  <a:pt x="1649748" y="5226089"/>
                  <a:pt x="1671453" y="5258197"/>
                  <a:pt x="1704109" y="5264728"/>
                </a:cubicBezTo>
                <a:cubicBezTo>
                  <a:pt x="1750291" y="5273964"/>
                  <a:pt x="1797975" y="5277544"/>
                  <a:pt x="1842655" y="5292437"/>
                </a:cubicBezTo>
                <a:cubicBezTo>
                  <a:pt x="1856510" y="5297055"/>
                  <a:pt x="1869851" y="5303679"/>
                  <a:pt x="1884219" y="5306291"/>
                </a:cubicBezTo>
                <a:cubicBezTo>
                  <a:pt x="1920851" y="5312951"/>
                  <a:pt x="1958329" y="5314025"/>
                  <a:pt x="1995055" y="5320146"/>
                </a:cubicBezTo>
                <a:cubicBezTo>
                  <a:pt x="2013837" y="5323276"/>
                  <a:pt x="2031885" y="5329869"/>
                  <a:pt x="2050473" y="5334000"/>
                </a:cubicBezTo>
                <a:cubicBezTo>
                  <a:pt x="2073461" y="5339108"/>
                  <a:pt x="2096655" y="5343237"/>
                  <a:pt x="2119746" y="5347855"/>
                </a:cubicBezTo>
                <a:cubicBezTo>
                  <a:pt x="2295237" y="5343237"/>
                  <a:pt x="2471300" y="5348887"/>
                  <a:pt x="2646219" y="5334000"/>
                </a:cubicBezTo>
                <a:cubicBezTo>
                  <a:pt x="2689873" y="5330285"/>
                  <a:pt x="2729887" y="5307820"/>
                  <a:pt x="2770909" y="5292437"/>
                </a:cubicBezTo>
                <a:cubicBezTo>
                  <a:pt x="3126294" y="5159167"/>
                  <a:pt x="2683536" y="5323642"/>
                  <a:pt x="2964873" y="5223164"/>
                </a:cubicBezTo>
                <a:cubicBezTo>
                  <a:pt x="3002032" y="5209893"/>
                  <a:pt x="3038501" y="5194732"/>
                  <a:pt x="3075709" y="5181600"/>
                </a:cubicBezTo>
                <a:cubicBezTo>
                  <a:pt x="3117023" y="5167019"/>
                  <a:pt x="3161213" y="5159630"/>
                  <a:pt x="3200400" y="5140037"/>
                </a:cubicBezTo>
                <a:cubicBezTo>
                  <a:pt x="3218873" y="5130801"/>
                  <a:pt x="3236225" y="5118859"/>
                  <a:pt x="3255819" y="5112328"/>
                </a:cubicBezTo>
                <a:cubicBezTo>
                  <a:pt x="3291947" y="5100285"/>
                  <a:pt x="3330120" y="5095365"/>
                  <a:pt x="3366655" y="5084619"/>
                </a:cubicBezTo>
                <a:cubicBezTo>
                  <a:pt x="3408687" y="5072257"/>
                  <a:pt x="3449782" y="5056910"/>
                  <a:pt x="3491346" y="5043055"/>
                </a:cubicBezTo>
                <a:cubicBezTo>
                  <a:pt x="3505200" y="5038437"/>
                  <a:pt x="3519847" y="5035731"/>
                  <a:pt x="3532909" y="5029200"/>
                </a:cubicBezTo>
                <a:cubicBezTo>
                  <a:pt x="3619786" y="4985762"/>
                  <a:pt x="3569345" y="5009627"/>
                  <a:pt x="3685309" y="4959928"/>
                </a:cubicBezTo>
                <a:cubicBezTo>
                  <a:pt x="3703782" y="4936837"/>
                  <a:pt x="3719818" y="4911565"/>
                  <a:pt x="3740728" y="4890655"/>
                </a:cubicBezTo>
                <a:cubicBezTo>
                  <a:pt x="3752502" y="4878881"/>
                  <a:pt x="3769499" y="4873606"/>
                  <a:pt x="3782291" y="4862946"/>
                </a:cubicBezTo>
                <a:cubicBezTo>
                  <a:pt x="3797343" y="4850403"/>
                  <a:pt x="3809211" y="4834399"/>
                  <a:pt x="3823855" y="4821382"/>
                </a:cubicBezTo>
                <a:cubicBezTo>
                  <a:pt x="3850813" y="4797419"/>
                  <a:pt x="3879273" y="4775200"/>
                  <a:pt x="3906982" y="4752109"/>
                </a:cubicBezTo>
                <a:cubicBezTo>
                  <a:pt x="3938225" y="4658383"/>
                  <a:pt x="3896963" y="4772148"/>
                  <a:pt x="3962400" y="4641273"/>
                </a:cubicBezTo>
                <a:cubicBezTo>
                  <a:pt x="3978129" y="4609815"/>
                  <a:pt x="3988235" y="4575749"/>
                  <a:pt x="4003964" y="4544291"/>
                </a:cubicBezTo>
                <a:cubicBezTo>
                  <a:pt x="4011411" y="4529398"/>
                  <a:pt x="4022848" y="4516848"/>
                  <a:pt x="4031673" y="4502728"/>
                </a:cubicBezTo>
                <a:cubicBezTo>
                  <a:pt x="4045945" y="4479893"/>
                  <a:pt x="4061194" y="4457541"/>
                  <a:pt x="4073237" y="4433455"/>
                </a:cubicBezTo>
                <a:cubicBezTo>
                  <a:pt x="4088966" y="4401997"/>
                  <a:pt x="4099071" y="4367931"/>
                  <a:pt x="4114800" y="4336473"/>
                </a:cubicBezTo>
                <a:cubicBezTo>
                  <a:pt x="4131451" y="4303171"/>
                  <a:pt x="4151063" y="4271418"/>
                  <a:pt x="4170219" y="4239491"/>
                </a:cubicBezTo>
                <a:cubicBezTo>
                  <a:pt x="4178786" y="4225213"/>
                  <a:pt x="4190481" y="4212821"/>
                  <a:pt x="4197928" y="4197928"/>
                </a:cubicBezTo>
                <a:cubicBezTo>
                  <a:pt x="4230775" y="4132234"/>
                  <a:pt x="4216618" y="4132003"/>
                  <a:pt x="4253346" y="4073237"/>
                </a:cubicBezTo>
                <a:cubicBezTo>
                  <a:pt x="4343275" y="3929350"/>
                  <a:pt x="4252406" y="4102824"/>
                  <a:pt x="4322619" y="3962400"/>
                </a:cubicBezTo>
                <a:cubicBezTo>
                  <a:pt x="4363517" y="3798809"/>
                  <a:pt x="4310501" y="3878405"/>
                  <a:pt x="4391891" y="3837709"/>
                </a:cubicBezTo>
                <a:cubicBezTo>
                  <a:pt x="4406784" y="3830262"/>
                  <a:pt x="4419600" y="3819236"/>
                  <a:pt x="4433455" y="3810000"/>
                </a:cubicBezTo>
                <a:cubicBezTo>
                  <a:pt x="4539673" y="3823855"/>
                  <a:pt x="4647071" y="3830556"/>
                  <a:pt x="4752109" y="3851564"/>
                </a:cubicBezTo>
                <a:cubicBezTo>
                  <a:pt x="4764918" y="3854126"/>
                  <a:pt x="4773977" y="3867590"/>
                  <a:pt x="4779819" y="3879273"/>
                </a:cubicBezTo>
                <a:cubicBezTo>
                  <a:pt x="4788335" y="3896304"/>
                  <a:pt x="4786172" y="3917189"/>
                  <a:pt x="4793673" y="3934691"/>
                </a:cubicBezTo>
                <a:cubicBezTo>
                  <a:pt x="4874254" y="4122716"/>
                  <a:pt x="4776849" y="3842660"/>
                  <a:pt x="4835237" y="4017819"/>
                </a:cubicBezTo>
                <a:cubicBezTo>
                  <a:pt x="4830619" y="4087092"/>
                  <a:pt x="4832796" y="4157155"/>
                  <a:pt x="4821382" y="4225637"/>
                </a:cubicBezTo>
                <a:cubicBezTo>
                  <a:pt x="4818645" y="4242061"/>
                  <a:pt x="4804333" y="4254408"/>
                  <a:pt x="4793673" y="4267200"/>
                </a:cubicBezTo>
                <a:cubicBezTo>
                  <a:pt x="4771787" y="4293463"/>
                  <a:pt x="4741683" y="4320904"/>
                  <a:pt x="4710546" y="4336473"/>
                </a:cubicBezTo>
                <a:cubicBezTo>
                  <a:pt x="4697484" y="4343004"/>
                  <a:pt x="4682837" y="4345710"/>
                  <a:pt x="4668982" y="4350328"/>
                </a:cubicBezTo>
                <a:cubicBezTo>
                  <a:pt x="4607012" y="4443281"/>
                  <a:pt x="4680013" y="4352210"/>
                  <a:pt x="4599709" y="4405746"/>
                </a:cubicBezTo>
                <a:cubicBezTo>
                  <a:pt x="4583407" y="4416614"/>
                  <a:pt x="4573198" y="4434766"/>
                  <a:pt x="4558146" y="4447309"/>
                </a:cubicBezTo>
                <a:cubicBezTo>
                  <a:pt x="4545354" y="4457969"/>
                  <a:pt x="4531475" y="4467572"/>
                  <a:pt x="4516582" y="4475019"/>
                </a:cubicBezTo>
                <a:cubicBezTo>
                  <a:pt x="4496709" y="4484955"/>
                  <a:pt x="4437351" y="4498290"/>
                  <a:pt x="4419600" y="4502728"/>
                </a:cubicBezTo>
                <a:cubicBezTo>
                  <a:pt x="4326072" y="4565081"/>
                  <a:pt x="4443147" y="4495664"/>
                  <a:pt x="4281055" y="4544291"/>
                </a:cubicBezTo>
                <a:cubicBezTo>
                  <a:pt x="4265106" y="4549076"/>
                  <a:pt x="4253346" y="4562764"/>
                  <a:pt x="4239491" y="4572000"/>
                </a:cubicBezTo>
                <a:cubicBezTo>
                  <a:pt x="4077855" y="4567382"/>
                  <a:pt x="3915808" y="4570548"/>
                  <a:pt x="3754582" y="4558146"/>
                </a:cubicBezTo>
                <a:cubicBezTo>
                  <a:pt x="3733990" y="4556562"/>
                  <a:pt x="3718147" y="4538573"/>
                  <a:pt x="3699164" y="4530437"/>
                </a:cubicBezTo>
                <a:cubicBezTo>
                  <a:pt x="3685741" y="4524684"/>
                  <a:pt x="3671455" y="4521200"/>
                  <a:pt x="3657600" y="4516582"/>
                </a:cubicBezTo>
                <a:cubicBezTo>
                  <a:pt x="3634509" y="4493491"/>
                  <a:pt x="3598655" y="4478289"/>
                  <a:pt x="3588328" y="4447309"/>
                </a:cubicBezTo>
                <a:lnTo>
                  <a:pt x="3560619" y="4364182"/>
                </a:lnTo>
                <a:cubicBezTo>
                  <a:pt x="3565237" y="4257964"/>
                  <a:pt x="3562732" y="4151196"/>
                  <a:pt x="3574473" y="4045528"/>
                </a:cubicBezTo>
                <a:cubicBezTo>
                  <a:pt x="3577741" y="4016112"/>
                  <a:pt x="3654148" y="3917337"/>
                  <a:pt x="3657600" y="3906982"/>
                </a:cubicBezTo>
                <a:cubicBezTo>
                  <a:pt x="3662218" y="3893128"/>
                  <a:pt x="3664209" y="3878099"/>
                  <a:pt x="3671455" y="3865419"/>
                </a:cubicBezTo>
                <a:cubicBezTo>
                  <a:pt x="3688991" y="3834731"/>
                  <a:pt x="3741609" y="3774703"/>
                  <a:pt x="3768437" y="3754582"/>
                </a:cubicBezTo>
                <a:cubicBezTo>
                  <a:pt x="3784959" y="3742190"/>
                  <a:pt x="3805923" y="3737120"/>
                  <a:pt x="3823855" y="3726873"/>
                </a:cubicBezTo>
                <a:cubicBezTo>
                  <a:pt x="3899057" y="3683901"/>
                  <a:pt x="3830778" y="3710712"/>
                  <a:pt x="3906982" y="3685309"/>
                </a:cubicBezTo>
                <a:cubicBezTo>
                  <a:pt x="4040984" y="3584808"/>
                  <a:pt x="3898182" y="3682782"/>
                  <a:pt x="4003964" y="3629891"/>
                </a:cubicBezTo>
                <a:cubicBezTo>
                  <a:pt x="4042325" y="3610711"/>
                  <a:pt x="4063292" y="3582584"/>
                  <a:pt x="4100946" y="3560619"/>
                </a:cubicBezTo>
                <a:cubicBezTo>
                  <a:pt x="4136625" y="3539806"/>
                  <a:pt x="4171931" y="3516068"/>
                  <a:pt x="4211782" y="3505200"/>
                </a:cubicBezTo>
                <a:cubicBezTo>
                  <a:pt x="4395687" y="3455045"/>
                  <a:pt x="4312056" y="3471084"/>
                  <a:pt x="4461164" y="3449782"/>
                </a:cubicBezTo>
                <a:cubicBezTo>
                  <a:pt x="4498109" y="3431309"/>
                  <a:pt x="4537631" y="3417276"/>
                  <a:pt x="4572000" y="3394364"/>
                </a:cubicBezTo>
                <a:cubicBezTo>
                  <a:pt x="4585855" y="3385128"/>
                  <a:pt x="4598259" y="3373214"/>
                  <a:pt x="4613564" y="3366655"/>
                </a:cubicBezTo>
                <a:cubicBezTo>
                  <a:pt x="4631066" y="3359154"/>
                  <a:pt x="4651405" y="3360124"/>
                  <a:pt x="4668982" y="3352800"/>
                </a:cubicBezTo>
                <a:cubicBezTo>
                  <a:pt x="4707111" y="3336913"/>
                  <a:pt x="4742873" y="3315855"/>
                  <a:pt x="4779819" y="3297382"/>
                </a:cubicBezTo>
                <a:cubicBezTo>
                  <a:pt x="4798292" y="3288146"/>
                  <a:pt x="4815201" y="3274682"/>
                  <a:pt x="4835237" y="3269673"/>
                </a:cubicBezTo>
                <a:cubicBezTo>
                  <a:pt x="4878914" y="3258754"/>
                  <a:pt x="4892463" y="3256873"/>
                  <a:pt x="4932219" y="3241964"/>
                </a:cubicBezTo>
                <a:lnTo>
                  <a:pt x="5112328" y="3172691"/>
                </a:lnTo>
                <a:cubicBezTo>
                  <a:pt x="5161910" y="3153409"/>
                  <a:pt x="5212982" y="3130209"/>
                  <a:pt x="5264728" y="3117273"/>
                </a:cubicBezTo>
                <a:lnTo>
                  <a:pt x="5320146" y="3103419"/>
                </a:lnTo>
                <a:cubicBezTo>
                  <a:pt x="5329382" y="3094182"/>
                  <a:pt x="5337655" y="3083869"/>
                  <a:pt x="5347855" y="3075709"/>
                </a:cubicBezTo>
                <a:cubicBezTo>
                  <a:pt x="5360857" y="3065307"/>
                  <a:pt x="5377645" y="3059774"/>
                  <a:pt x="5389419" y="3048000"/>
                </a:cubicBezTo>
                <a:cubicBezTo>
                  <a:pt x="5405747" y="3031672"/>
                  <a:pt x="5415955" y="3010114"/>
                  <a:pt x="5430982" y="2992582"/>
                </a:cubicBezTo>
                <a:cubicBezTo>
                  <a:pt x="5466538" y="2951101"/>
                  <a:pt x="5471356" y="2951812"/>
                  <a:pt x="5514109" y="2923309"/>
                </a:cubicBezTo>
                <a:cubicBezTo>
                  <a:pt x="5523346" y="2904836"/>
                  <a:pt x="5531193" y="2885601"/>
                  <a:pt x="5541819" y="2867891"/>
                </a:cubicBezTo>
                <a:cubicBezTo>
                  <a:pt x="5558953" y="2839335"/>
                  <a:pt x="5584869" y="2815684"/>
                  <a:pt x="5597237" y="2784764"/>
                </a:cubicBezTo>
                <a:cubicBezTo>
                  <a:pt x="5683162" y="2569950"/>
                  <a:pt x="5551427" y="2908337"/>
                  <a:pt x="5652655" y="2604655"/>
                </a:cubicBezTo>
                <a:cubicBezTo>
                  <a:pt x="5663777" y="2571289"/>
                  <a:pt x="5680364" y="2540000"/>
                  <a:pt x="5694219" y="2507673"/>
                </a:cubicBezTo>
                <a:cubicBezTo>
                  <a:pt x="5698837" y="2479964"/>
                  <a:pt x="5697640" y="2450628"/>
                  <a:pt x="5708073" y="2424546"/>
                </a:cubicBezTo>
                <a:cubicBezTo>
                  <a:pt x="5716649" y="2403107"/>
                  <a:pt x="5745506" y="2391846"/>
                  <a:pt x="5749637" y="2369128"/>
                </a:cubicBezTo>
                <a:cubicBezTo>
                  <a:pt x="5764530" y="2287215"/>
                  <a:pt x="5758873" y="2202873"/>
                  <a:pt x="5763491" y="2119746"/>
                </a:cubicBezTo>
                <a:cubicBezTo>
                  <a:pt x="5758873" y="1879600"/>
                  <a:pt x="5757914" y="1639356"/>
                  <a:pt x="5749637" y="1399309"/>
                </a:cubicBezTo>
                <a:cubicBezTo>
                  <a:pt x="5749031" y="1381735"/>
                  <a:pt x="5731492" y="1286269"/>
                  <a:pt x="5721928" y="1260764"/>
                </a:cubicBezTo>
                <a:cubicBezTo>
                  <a:pt x="5714676" y="1241426"/>
                  <a:pt x="5701471" y="1224684"/>
                  <a:pt x="5694219" y="1205346"/>
                </a:cubicBezTo>
                <a:cubicBezTo>
                  <a:pt x="5607716" y="974673"/>
                  <a:pt x="5750924" y="1304902"/>
                  <a:pt x="5652655" y="1108364"/>
                </a:cubicBezTo>
                <a:cubicBezTo>
                  <a:pt x="5646124" y="1095302"/>
                  <a:pt x="5646901" y="1078951"/>
                  <a:pt x="5638800" y="1066800"/>
                </a:cubicBezTo>
                <a:cubicBezTo>
                  <a:pt x="5619232" y="1037448"/>
                  <a:pt x="5536129" y="975324"/>
                  <a:pt x="5514109" y="969819"/>
                </a:cubicBezTo>
                <a:cubicBezTo>
                  <a:pt x="5485983" y="962787"/>
                  <a:pt x="5444957" y="954036"/>
                  <a:pt x="5417128" y="942109"/>
                </a:cubicBezTo>
                <a:cubicBezTo>
                  <a:pt x="5398145" y="933973"/>
                  <a:pt x="5381568" y="920074"/>
                  <a:pt x="5361709" y="914400"/>
                </a:cubicBezTo>
                <a:cubicBezTo>
                  <a:pt x="5316425" y="901462"/>
                  <a:pt x="5223164" y="886691"/>
                  <a:pt x="5223164" y="886691"/>
                </a:cubicBezTo>
                <a:lnTo>
                  <a:pt x="5070764" y="900546"/>
                </a:lnTo>
                <a:cubicBezTo>
                  <a:pt x="5045047" y="914393"/>
                  <a:pt x="5052291" y="955964"/>
                  <a:pt x="5043055" y="983673"/>
                </a:cubicBezTo>
                <a:lnTo>
                  <a:pt x="5029200" y="1025237"/>
                </a:lnTo>
                <a:cubicBezTo>
                  <a:pt x="5038436" y="1071419"/>
                  <a:pt x="5011472" y="1151390"/>
                  <a:pt x="5056909" y="1163782"/>
                </a:cubicBezTo>
                <a:cubicBezTo>
                  <a:pt x="5277524" y="1223950"/>
                  <a:pt x="5373297" y="1187630"/>
                  <a:pt x="5527964" y="1136073"/>
                </a:cubicBezTo>
                <a:cubicBezTo>
                  <a:pt x="5541819" y="1122218"/>
                  <a:pt x="5554062" y="1106538"/>
                  <a:pt x="5569528" y="1094509"/>
                </a:cubicBezTo>
                <a:cubicBezTo>
                  <a:pt x="5595815" y="1074063"/>
                  <a:pt x="5624946" y="1057564"/>
                  <a:pt x="5652655" y="1039091"/>
                </a:cubicBezTo>
                <a:cubicBezTo>
                  <a:pt x="5666510" y="1029855"/>
                  <a:pt x="5682445" y="1023156"/>
                  <a:pt x="5694219" y="1011382"/>
                </a:cubicBezTo>
                <a:cubicBezTo>
                  <a:pt x="5747556" y="958045"/>
                  <a:pt x="5719480" y="980687"/>
                  <a:pt x="5777346" y="942109"/>
                </a:cubicBezTo>
                <a:cubicBezTo>
                  <a:pt x="5786582" y="923636"/>
                  <a:pt x="5794808" y="904623"/>
                  <a:pt x="5805055" y="886691"/>
                </a:cubicBezTo>
                <a:cubicBezTo>
                  <a:pt x="5813316" y="872234"/>
                  <a:pt x="5825317" y="860021"/>
                  <a:pt x="5832764" y="845128"/>
                </a:cubicBezTo>
                <a:cubicBezTo>
                  <a:pt x="5885657" y="739343"/>
                  <a:pt x="5787678" y="882152"/>
                  <a:pt x="5888182" y="748146"/>
                </a:cubicBezTo>
                <a:cubicBezTo>
                  <a:pt x="5932784" y="614345"/>
                  <a:pt x="5861261" y="822377"/>
                  <a:pt x="5929746" y="651164"/>
                </a:cubicBezTo>
                <a:cubicBezTo>
                  <a:pt x="5947017" y="607987"/>
                  <a:pt x="5961102" y="558552"/>
                  <a:pt x="5971309" y="512619"/>
                </a:cubicBezTo>
                <a:cubicBezTo>
                  <a:pt x="5976417" y="489631"/>
                  <a:pt x="5981583" y="466620"/>
                  <a:pt x="5985164" y="443346"/>
                </a:cubicBezTo>
                <a:cubicBezTo>
                  <a:pt x="5998623" y="355864"/>
                  <a:pt x="5993815" y="339471"/>
                  <a:pt x="6012873" y="263237"/>
                </a:cubicBezTo>
                <a:cubicBezTo>
                  <a:pt x="6021270" y="229650"/>
                  <a:pt x="6033763" y="154903"/>
                  <a:pt x="6068291" y="124691"/>
                </a:cubicBezTo>
                <a:cubicBezTo>
                  <a:pt x="6134271" y="66958"/>
                  <a:pt x="6137974" y="72634"/>
                  <a:pt x="6206837" y="55419"/>
                </a:cubicBezTo>
                <a:lnTo>
                  <a:pt x="6262255" y="0"/>
                </a:lnTo>
              </a:path>
            </a:pathLst>
          </a:custGeom>
          <a:noFill/>
          <a:ln w="571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67323" y="5289816"/>
            <a:ext cx="6463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cap="none" spc="0" dirty="0" smtClean="0">
                <a:ln w="10541" cmpd="sng">
                  <a:solidFill>
                    <a:srgbClr val="003300"/>
                  </a:solidFill>
                  <a:prstDash val="solid"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lang="ru-RU" sz="7200" b="1" cap="none" spc="0" dirty="0">
              <a:ln w="10541" cmpd="sng">
                <a:solidFill>
                  <a:srgbClr val="003300"/>
                </a:solidFill>
                <a:prstDash val="solid"/>
              </a:ln>
              <a:solidFill>
                <a:srgbClr val="008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41228" y="3098998"/>
            <a:ext cx="11721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dirty="0" smtClean="0">
                <a:ln w="10541" cmpd="sng">
                  <a:solidFill>
                    <a:srgbClr val="003300"/>
                  </a:solidFill>
                  <a:prstDash val="solid"/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+4</a:t>
            </a:r>
            <a:endParaRPr lang="ru-RU" sz="7200" b="1" cap="none" spc="0" dirty="0">
              <a:ln w="10541" cmpd="sng">
                <a:solidFill>
                  <a:srgbClr val="003300"/>
                </a:solidFill>
                <a:prstDash val="solid"/>
              </a:ln>
              <a:solidFill>
                <a:srgbClr val="008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94947" y="1453952"/>
            <a:ext cx="9541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dirty="0" smtClean="0">
                <a:ln w="10541" cmpd="sng">
                  <a:solidFill>
                    <a:srgbClr val="003300"/>
                  </a:solidFill>
                  <a:prstDash val="solid"/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endParaRPr lang="ru-RU" sz="7200" b="1" cap="none" spc="0" dirty="0">
              <a:ln w="10541" cmpd="sng">
                <a:solidFill>
                  <a:srgbClr val="003300"/>
                </a:solidFill>
                <a:prstDash val="solid"/>
              </a:ln>
              <a:solidFill>
                <a:srgbClr val="008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85163" y="1580599"/>
            <a:ext cx="11721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dirty="0" smtClean="0">
                <a:ln w="10541" cmpd="sng">
                  <a:solidFill>
                    <a:srgbClr val="003300"/>
                  </a:solidFill>
                  <a:prstDash val="solid"/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+6</a:t>
            </a:r>
            <a:endParaRPr lang="ru-RU" sz="7200" b="1" cap="none" spc="0" dirty="0">
              <a:ln w="10541" cmpd="sng">
                <a:solidFill>
                  <a:srgbClr val="003300"/>
                </a:solidFill>
                <a:prstDash val="solid"/>
              </a:ln>
              <a:solidFill>
                <a:srgbClr val="008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33986" y="3284983"/>
            <a:ext cx="9541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dirty="0" smtClean="0">
                <a:ln w="10541" cmpd="sng">
                  <a:solidFill>
                    <a:srgbClr val="003300"/>
                  </a:solidFill>
                  <a:prstDash val="solid"/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-4</a:t>
            </a:r>
            <a:endParaRPr lang="ru-RU" sz="7200" b="1" cap="none" spc="0" dirty="0">
              <a:ln w="10541" cmpd="sng">
                <a:solidFill>
                  <a:srgbClr val="003300"/>
                </a:solidFill>
                <a:prstDash val="solid"/>
              </a:ln>
              <a:solidFill>
                <a:srgbClr val="008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60796" y="5085184"/>
            <a:ext cx="11721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dirty="0" smtClean="0">
                <a:ln w="10541" cmpd="sng">
                  <a:solidFill>
                    <a:srgbClr val="003300"/>
                  </a:solidFill>
                  <a:prstDash val="solid"/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+5</a:t>
            </a:r>
            <a:endParaRPr lang="ru-RU" sz="7200" b="1" cap="none" spc="0" dirty="0">
              <a:ln w="10541" cmpd="sng">
                <a:solidFill>
                  <a:srgbClr val="003300"/>
                </a:solidFill>
                <a:prstDash val="solid"/>
              </a:ln>
              <a:solidFill>
                <a:srgbClr val="008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41245" y="4689651"/>
            <a:ext cx="9541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dirty="0" smtClean="0">
                <a:ln w="10541" cmpd="sng">
                  <a:solidFill>
                    <a:srgbClr val="003300"/>
                  </a:solidFill>
                  <a:prstDash val="solid"/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-6</a:t>
            </a:r>
            <a:endParaRPr lang="ru-RU" sz="7200" b="1" cap="none" spc="0" dirty="0">
              <a:ln w="10541" cmpd="sng">
                <a:solidFill>
                  <a:srgbClr val="003300"/>
                </a:solidFill>
                <a:prstDash val="solid"/>
              </a:ln>
              <a:solidFill>
                <a:srgbClr val="008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760212" y="2838854"/>
            <a:ext cx="11721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dirty="0" smtClean="0">
                <a:ln w="10541" cmpd="sng">
                  <a:solidFill>
                    <a:srgbClr val="003300"/>
                  </a:solidFill>
                  <a:prstDash val="solid"/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+4</a:t>
            </a:r>
            <a:endParaRPr lang="ru-RU" sz="7200" b="1" cap="none" spc="0" dirty="0">
              <a:ln w="10541" cmpd="sng">
                <a:solidFill>
                  <a:srgbClr val="003300"/>
                </a:solidFill>
                <a:prstDash val="solid"/>
              </a:ln>
              <a:solidFill>
                <a:srgbClr val="008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978234" y="1042697"/>
            <a:ext cx="11721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dirty="0" smtClean="0">
                <a:ln w="10541" cmpd="sng">
                  <a:solidFill>
                    <a:srgbClr val="003300"/>
                  </a:solidFill>
                  <a:prstDash val="solid"/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+3</a:t>
            </a:r>
            <a:endParaRPr lang="ru-RU" sz="7200" b="1" cap="none" spc="0" dirty="0">
              <a:ln w="10541" cmpd="sng">
                <a:solidFill>
                  <a:srgbClr val="003300"/>
                </a:solidFill>
                <a:prstDash val="solid"/>
              </a:ln>
              <a:solidFill>
                <a:srgbClr val="008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99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2525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5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Каліграфічна хвилинка</a:t>
            </a:r>
            <a:endParaRPr lang="ru-RU" sz="54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96333" y="1257431"/>
            <a:ext cx="1847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uk-UA" sz="4400" b="1" cap="none" spc="0" dirty="0" smtClean="0">
              <a:ln w="10541" cmpd="sng">
                <a:solidFill>
                  <a:srgbClr val="003300"/>
                </a:solidFill>
                <a:prstDash val="solid"/>
              </a:ln>
              <a:solidFill>
                <a:srgbClr val="3399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96" t="3132" r="3570" b="51368"/>
          <a:stretch/>
        </p:blipFill>
        <p:spPr>
          <a:xfrm rot="5400000">
            <a:off x="3453072" y="1401368"/>
            <a:ext cx="4229407" cy="43663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13" b="15242"/>
          <a:stretch/>
        </p:blipFill>
        <p:spPr>
          <a:xfrm rot="2720599">
            <a:off x="5321465" y="1164378"/>
            <a:ext cx="492622" cy="146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9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C 0.00208 -0.01828 0.00365 -0.02129 0.01215 -0.03426 C 0.01458 -0.03796 0.01719 -0.04097 0.01979 -0.04444 C 0.02135 -0.04652 0.02431 -0.05046 0.02431 -0.05023 C 0.02448 -0.05046 0.03785 -0.04745 0.03941 -0.04652 C 0.0408 -0.0456 0.04132 -0.04328 0.04253 -0.04236 C 0.04392 -0.0412 0.04566 -0.0412 0.04705 -0.04027 C 0.05017 -0.03796 0.0526 -0.03402 0.05608 -0.0324 C 0.06354 -0.02916 0.07135 -0.02731 0.07882 -0.0243 C 0.09948 -0.00509 0.15712 -0.0199 0.16215 -0.02013 C 0.16424 -0.02083 0.16632 -0.02106 0.16823 -0.02222 C 0.16944 -0.02314 0.16996 -0.02546 0.17135 -0.02615 C 0.17812 -0.03009 0.18698 -0.03148 0.1941 -0.03426 C 0.19635 -0.03726 0.19774 -0.04143 0.2 -0.04444 C 0.20139 -0.04606 0.2033 -0.04676 0.20469 -0.04838 C 0.20573 -0.04953 0.2066 -0.05115 0.20764 -0.05254 C 0.20972 -0.05185 0.21267 -0.05301 0.21371 -0.05046 C 0.21458 -0.04838 0.21181 -0.04629 0.21076 -0.04444 C 0.20746 -0.03912 0.20521 -0.0331 0.20156 -0.02824 C 0.19844 -0.01643 0.20226 -0.02731 0.19549 -0.01805 C 0.19132 -0.01226 0.18785 -0.00555 0.18333 -4.07407E-6 C 0.17899 0.01852 0.18594 -0.00717 0.17743 0.01019 C 0.17621 0.0125 0.17674 0.01574 0.17587 0.01829 C 0.17344 0.02547 0.1691 0.02987 0.16371 0.03241 C 0.15903 0.0419 0.15642 0.05047 0.15 0.05857 C 0.14496 0.08056 0.1533 0.04653 0.14549 0.07084 C 0.14253 0.0801 0.14184 0.09144 0.13646 0.09908 C 0.13194 0.11343 0.125 0.13681 0.11667 0.14746 C 0.11615 0.14954 0.11615 0.15162 0.11528 0.15348 C 0.11458 0.1551 0.11285 0.15579 0.11215 0.15764 C 0.10677 0.17223 0.11476 0.16065 0.10764 0.16968 C 0.10451 0.18635 0.10816 0.17014 0.10312 0.1838 C 0.10121 0.18889 0.10035 0.19468 0.09861 0.2 C 0.09236 0.21875 0.08368 0.23612 0.07743 0.25463 C 0.07274 0.26875 0.06996 0.28635 0.06371 0.29908 C 0.06215 0.30718 0.06111 0.31227 0.05764 0.31922 C 0.05556 0.32987 0.05434 0.34144 0.04861 0.34954 C 0.04757 0.35348 0.04687 0.35787 0.04549 0.36158 C 0.04444 0.36436 0.0434 0.3669 0.04253 0.36968 C 0.03976 0.37894 0.0401 0.38542 0.0349 0.3919 C 0.03333 0.39792 0.03038 0.40579 0.03038 0.41204 " pathEditMode="relative" rAng="0" ptsTypes="ffffffffffffffffffffffffffffffffffffffff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6 0.18148 C 0.08143 0.18218 0.10608 0.18357 0.13091 0.18357 " pathEditMode="relative" rAng="0" ptsTypes="f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874481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Склади та розв’яжи задачу.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8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" t="7855" b="19552"/>
          <a:stretch/>
        </p:blipFill>
        <p:spPr>
          <a:xfrm>
            <a:off x="6049397" y="2636912"/>
            <a:ext cx="3083301" cy="23840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36" b="47050"/>
          <a:stretch/>
        </p:blipFill>
        <p:spPr>
          <a:xfrm>
            <a:off x="6588224" y="2348880"/>
            <a:ext cx="1476397" cy="9526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5" t="47639"/>
          <a:stretch/>
        </p:blipFill>
        <p:spPr>
          <a:xfrm>
            <a:off x="6049397" y="3301487"/>
            <a:ext cx="1467489" cy="9542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936236"/>
            <a:ext cx="37521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cap="none" spc="0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Умова задачі</a:t>
            </a:r>
            <a:endParaRPr lang="ru-RU" sz="4800" b="1" cap="none" spc="0" dirty="0">
              <a:ln w="10541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648" y="1664327"/>
            <a:ext cx="23421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Було - 3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36" b="47050"/>
          <a:stretch/>
        </p:blipFill>
        <p:spPr>
          <a:xfrm>
            <a:off x="7956376" y="3205668"/>
            <a:ext cx="1264521" cy="8158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7984" y="824970"/>
            <a:ext cx="1152480" cy="12072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65832" y="936236"/>
            <a:ext cx="1152480" cy="12072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54419" y="1351734"/>
            <a:ext cx="1152480" cy="12072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3449" y="744155"/>
            <a:ext cx="1152480" cy="12072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8144" y="1521653"/>
            <a:ext cx="1152480" cy="120728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1524" y="1891684"/>
            <a:ext cx="1152480" cy="120728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6296" y="963075"/>
            <a:ext cx="1152480" cy="120728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41647" y="2409684"/>
            <a:ext cx="39260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Прилетіло - 7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5536" y="3190570"/>
            <a:ext cx="31784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Запитання</a:t>
            </a:r>
            <a:endParaRPr lang="ru-RU" sz="4800" b="1" cap="none" spc="0" dirty="0">
              <a:ln w="10541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0554" y="3927109"/>
            <a:ext cx="2717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Стало - ?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6924" y="4725143"/>
            <a:ext cx="35677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Розв’язання</a:t>
            </a:r>
            <a:endParaRPr lang="ru-RU" sz="4800" b="1" cap="none" spc="0" dirty="0">
              <a:ln w="10541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17460" y="4725142"/>
            <a:ext cx="38058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 + 7 = 10 (п</a:t>
            </a:r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4442" y="5556140"/>
            <a:ext cx="30691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Відповідь:</a:t>
            </a:r>
            <a:endParaRPr lang="ru-RU" sz="4800" b="1" cap="none" spc="0" dirty="0">
              <a:ln w="10541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39058" y="5556139"/>
            <a:ext cx="32619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10 пташок.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85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"/>
                            </p:stCondLst>
                            <p:childTnLst>
                              <p:par>
                                <p:cTn id="3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400"/>
                            </p:stCondLst>
                            <p:childTnLst>
                              <p:par>
                                <p:cTn id="3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1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073773" y="342816"/>
            <a:ext cx="344357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anose="03010101010201010101" pitchFamily="66" charset="0"/>
                <a:ea typeface="Batang" panose="02030600000101010101" pitchFamily="18" charset="-127"/>
              </a:rPr>
              <a:t>2 + 7</a:t>
            </a:r>
            <a:endParaRPr lang="ru-RU" sz="13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anose="03010101010201010101" pitchFamily="66" charset="0"/>
              <a:ea typeface="Batang" panose="02030600000101010101" pitchFamily="18" charset="-127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93632" y="2353454"/>
            <a:ext cx="84029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9</a:t>
            </a:r>
            <a:endParaRPr lang="ru-RU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81569" y="342816"/>
            <a:ext cx="149592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10</a:t>
            </a:r>
            <a:endParaRPr lang="ru-RU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02591" y="4038627"/>
            <a:ext cx="84029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8</a:t>
            </a:r>
            <a:endParaRPr lang="ru-RU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72" y="3140968"/>
            <a:ext cx="4218307" cy="247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6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Чуд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уп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уп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073773" y="342816"/>
            <a:ext cx="344357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anose="03010101010201010101" pitchFamily="66" charset="0"/>
                <a:ea typeface="Batang" panose="02030600000101010101" pitchFamily="18" charset="-127"/>
              </a:rPr>
              <a:t>3 + 7</a:t>
            </a:r>
            <a:endParaRPr lang="ru-RU" sz="13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anose="03010101010201010101" pitchFamily="66" charset="0"/>
              <a:ea typeface="Batang" panose="02030600000101010101" pitchFamily="18" charset="-127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74777" y="116632"/>
            <a:ext cx="149592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10</a:t>
            </a:r>
            <a:endParaRPr lang="ru-RU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87825" y="2204864"/>
            <a:ext cx="84029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9</a:t>
            </a:r>
            <a:endParaRPr lang="ru-RU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02591" y="4038627"/>
            <a:ext cx="84029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8</a:t>
            </a:r>
            <a:endParaRPr lang="ru-RU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72" y="3140968"/>
            <a:ext cx="4218307" cy="247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6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Чуд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уп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уп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073773" y="342816"/>
            <a:ext cx="344357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anose="03010101010201010101" pitchFamily="66" charset="0"/>
                <a:ea typeface="Batang" panose="02030600000101010101" pitchFamily="18" charset="-127"/>
              </a:rPr>
              <a:t>0 + 7</a:t>
            </a:r>
            <a:endParaRPr lang="ru-RU" sz="13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anose="03010101010201010101" pitchFamily="66" charset="0"/>
              <a:ea typeface="Batang" panose="02030600000101010101" pitchFamily="18" charset="-127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93632" y="2353454"/>
            <a:ext cx="84029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7</a:t>
            </a:r>
            <a:endParaRPr lang="ru-RU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09383" y="342816"/>
            <a:ext cx="84029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9</a:t>
            </a:r>
            <a:endParaRPr lang="ru-RU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02591" y="4038627"/>
            <a:ext cx="84029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8</a:t>
            </a:r>
            <a:endParaRPr lang="ru-RU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72" y="3140968"/>
            <a:ext cx="4218307" cy="247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3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Чуд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уп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уп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073773" y="342816"/>
            <a:ext cx="344357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anose="03010101010201010101" pitchFamily="66" charset="0"/>
                <a:ea typeface="Batang" panose="02030600000101010101" pitchFamily="18" charset="-127"/>
              </a:rPr>
              <a:t>1 + 7</a:t>
            </a:r>
            <a:endParaRPr lang="ru-RU" sz="13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anose="03010101010201010101" pitchFamily="66" charset="0"/>
              <a:ea typeface="Batang" panose="02030600000101010101" pitchFamily="18" charset="-127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87825" y="3900100"/>
            <a:ext cx="84029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8</a:t>
            </a:r>
            <a:endParaRPr lang="ru-RU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81569" y="342816"/>
            <a:ext cx="149592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10</a:t>
            </a:r>
            <a:endParaRPr lang="ru-RU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02591" y="2225250"/>
            <a:ext cx="84029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9</a:t>
            </a:r>
            <a:endParaRPr lang="ru-RU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72" y="3140968"/>
            <a:ext cx="4218307" cy="247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Чуд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уп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уп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24544" y="404731"/>
            <a:ext cx="942734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ВІДНІМАННЯ </a:t>
            </a:r>
            <a:endParaRPr lang="ru-RU" sz="6600" b="1" cap="none" spc="0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r>
              <a:rPr lang="ru-RU" sz="66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ЧИСЛА </a:t>
            </a:r>
            <a:r>
              <a:rPr lang="ru-RU" sz="66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7</a:t>
            </a:r>
            <a:endParaRPr lang="ru-RU" sz="66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996952"/>
            <a:ext cx="4218307" cy="247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697</TotalTime>
  <Words>137</Words>
  <Application>Microsoft Office PowerPoint</Application>
  <PresentationFormat>Экран (4:3)</PresentationFormat>
  <Paragraphs>79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Batang</vt:lpstr>
      <vt:lpstr>Calibri</vt:lpstr>
      <vt:lpstr>Monotype Corsiva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Alla Kravchenko</cp:lastModifiedBy>
  <cp:revision>49</cp:revision>
  <dcterms:created xsi:type="dcterms:W3CDTF">2013-01-21T17:02:01Z</dcterms:created>
  <dcterms:modified xsi:type="dcterms:W3CDTF">2020-09-02T13:29:00Z</dcterms:modified>
</cp:coreProperties>
</file>