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58" r:id="rId3"/>
    <p:sldId id="260" r:id="rId4"/>
    <p:sldId id="261" r:id="rId5"/>
    <p:sldId id="263" r:id="rId6"/>
    <p:sldId id="262" r:id="rId7"/>
    <p:sldId id="265" r:id="rId8"/>
    <p:sldId id="266" r:id="rId9"/>
    <p:sldId id="267" r:id="rId10"/>
    <p:sldId id="283" r:id="rId11"/>
    <p:sldId id="275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31" autoAdjust="0"/>
    <p:restoredTop sz="94660"/>
  </p:normalViewPr>
  <p:slideViewPr>
    <p:cSldViewPr>
      <p:cViewPr varScale="1">
        <p:scale>
          <a:sx n="116" d="100"/>
          <a:sy n="116" d="100"/>
        </p:scale>
        <p:origin x="499" y="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917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43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2824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948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36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393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583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45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01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67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37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68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23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41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32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38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3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42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75506"/>
            <a:ext cx="7630616" cy="1980220"/>
          </a:xfrm>
        </p:spPr>
        <p:txBody>
          <a:bodyPr>
            <a:noAutofit/>
          </a:bodyPr>
          <a:lstStyle/>
          <a:p>
            <a:pPr algn="l"/>
            <a:r>
              <a:rPr lang="uk-UA" sz="2800" dirty="0" smtClean="0">
                <a:solidFill>
                  <a:srgbClr val="0070C0"/>
                </a:solidFill>
              </a:rPr>
              <a:t>Тема: </a:t>
            </a:r>
            <a:br>
              <a:rPr lang="uk-UA" sz="2800" dirty="0" smtClean="0">
                <a:solidFill>
                  <a:srgbClr val="0070C0"/>
                </a:solidFill>
              </a:rPr>
            </a:br>
            <a:r>
              <a:rPr lang="uk-UA" sz="2800" dirty="0" smtClean="0">
                <a:solidFill>
                  <a:srgbClr val="0070C0"/>
                </a:solidFill>
              </a:rPr>
              <a:t>Доповнення </a:t>
            </a:r>
            <a:r>
              <a:rPr lang="uk-UA" sz="2800" dirty="0">
                <a:solidFill>
                  <a:srgbClr val="0070C0"/>
                </a:solidFill>
              </a:rPr>
              <a:t>нерівностей і рівностей. Розв’язування задач. Порівняння </a:t>
            </a:r>
            <a:r>
              <a:rPr lang="uk-UA" sz="2800" dirty="0" smtClean="0">
                <a:solidFill>
                  <a:srgbClr val="0070C0"/>
                </a:solidFill>
              </a:rPr>
              <a:t>виразів </a:t>
            </a:r>
            <a:endParaRPr lang="uk-UA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75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71550"/>
            <a:ext cx="7278116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69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75656" y="2067694"/>
            <a:ext cx="8229600" cy="565571"/>
          </a:xfrm>
        </p:spPr>
        <p:txBody>
          <a:bodyPr>
            <a:noAutofit/>
          </a:bodyPr>
          <a:lstStyle/>
          <a:p>
            <a:r>
              <a:rPr lang="uk-UA" sz="7200" dirty="0" smtClean="0"/>
              <a:t>МОЛОДЦІ!!!</a:t>
            </a:r>
            <a:endParaRPr lang="uk-UA" sz="7200" dirty="0"/>
          </a:p>
        </p:txBody>
      </p:sp>
    </p:spTree>
    <p:extLst>
      <p:ext uri="{BB962C8B-B14F-4D97-AF65-F5344CB8AC3E}">
        <p14:creationId xmlns:p14="http://schemas.microsoft.com/office/powerpoint/2010/main" val="109573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28184" y="1326187"/>
            <a:ext cx="2915816" cy="1083567"/>
          </a:xfrm>
        </p:spPr>
        <p:txBody>
          <a:bodyPr>
            <a:noAutofit/>
          </a:bodyPr>
          <a:lstStyle/>
          <a:p>
            <a:r>
              <a:rPr lang="uk-UA" sz="3200" dirty="0" smtClean="0"/>
              <a:t>Назвіть геометричні </a:t>
            </a:r>
            <a:r>
              <a:rPr lang="uk-UA" sz="3200" dirty="0" smtClean="0"/>
              <a:t>фігури.</a:t>
            </a:r>
            <a:endParaRPr lang="uk-UA" sz="3200" dirty="0"/>
          </a:p>
        </p:txBody>
      </p:sp>
      <p:sp>
        <p:nvSpPr>
          <p:cNvPr id="4" name="AutoShape 2" descr="Весело вивчаємо геометричні фігури - Мамаленд - світ очима мам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7574"/>
            <a:ext cx="6588224" cy="4715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70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467326"/>
            <a:ext cx="7674068" cy="857250"/>
          </a:xfrm>
        </p:spPr>
        <p:txBody>
          <a:bodyPr>
            <a:normAutofit fontScale="90000"/>
          </a:bodyPr>
          <a:lstStyle/>
          <a:p>
            <a:r>
              <a:rPr lang="uk-UA" sz="3600" dirty="0">
                <a:solidFill>
                  <a:schemeClr val="tx1"/>
                </a:solidFill>
              </a:rPr>
              <a:t>З</a:t>
            </a:r>
            <a:r>
              <a:rPr lang="uk-UA" sz="3600" dirty="0" smtClean="0">
                <a:solidFill>
                  <a:schemeClr val="tx1"/>
                </a:solidFill>
              </a:rPr>
              <a:t>апишіть числа </a:t>
            </a:r>
            <a:r>
              <a:rPr lang="uk-UA" sz="3600" dirty="0" smtClean="0">
                <a:solidFill>
                  <a:schemeClr val="tx1"/>
                </a:solidFill>
              </a:rPr>
              <a:t/>
            </a:r>
            <a:br>
              <a:rPr lang="uk-UA" sz="3600" dirty="0" smtClean="0">
                <a:solidFill>
                  <a:schemeClr val="tx1"/>
                </a:solidFill>
              </a:rPr>
            </a:br>
            <a:r>
              <a:rPr lang="uk-UA" sz="3600" dirty="0" smtClean="0">
                <a:solidFill>
                  <a:schemeClr val="tx1"/>
                </a:solidFill>
              </a:rPr>
              <a:t>від </a:t>
            </a:r>
            <a:r>
              <a:rPr lang="uk-UA" sz="3600" dirty="0">
                <a:solidFill>
                  <a:schemeClr val="tx1"/>
                </a:solidFill>
              </a:rPr>
              <a:t>н</a:t>
            </a:r>
            <a:r>
              <a:rPr lang="uk-UA" sz="3600" dirty="0" smtClean="0">
                <a:solidFill>
                  <a:schemeClr val="tx1"/>
                </a:solidFill>
              </a:rPr>
              <a:t>айменшого до </a:t>
            </a:r>
            <a:r>
              <a:rPr lang="uk-UA" sz="3600" dirty="0" smtClean="0">
                <a:solidFill>
                  <a:schemeClr val="tx1"/>
                </a:solidFill>
              </a:rPr>
              <a:t>найбільшого.</a:t>
            </a:r>
            <a:endParaRPr lang="uk-UA" sz="36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89" y="2067694"/>
            <a:ext cx="7344816" cy="239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19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016"/>
            <a:ext cx="7931224" cy="1717699"/>
          </a:xfrm>
        </p:spPr>
        <p:txBody>
          <a:bodyPr>
            <a:normAutofit/>
          </a:bodyPr>
          <a:lstStyle/>
          <a:p>
            <a:r>
              <a:rPr lang="uk-UA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квітня </a:t>
            </a:r>
            <a:br>
              <a:rPr lang="uk-UA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Класна робота</a:t>
            </a:r>
            <a:endParaRPr lang="uk-UA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35968" y="1779662"/>
            <a:ext cx="6688360" cy="1060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40 50 60 70 80 90 </a:t>
            </a:r>
            <a:endParaRPr lang="uk-UA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25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>
            <a:normAutofit/>
          </a:bodyPr>
          <a:lstStyle/>
          <a:p>
            <a:r>
              <a:rPr lang="uk-UA" dirty="0" smtClean="0"/>
              <a:t>Завдання 1</a:t>
            </a:r>
            <a:endParaRPr lang="uk-UA" dirty="0"/>
          </a:p>
        </p:txBody>
      </p:sp>
      <p:pic>
        <p:nvPicPr>
          <p:cNvPr id="2" name="Рисунок 1" descr="Вырезка экрана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67"/>
          <a:stretch/>
        </p:blipFill>
        <p:spPr>
          <a:xfrm>
            <a:off x="827584" y="1124771"/>
            <a:ext cx="7992888" cy="756909"/>
          </a:xfrm>
          <a:prstGeom prst="rect">
            <a:avLst/>
          </a:prstGeom>
        </p:spPr>
      </p:pic>
      <p:pic>
        <p:nvPicPr>
          <p:cNvPr id="9" name="Рисунок 8" descr="Вырезка экрана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80"/>
          <a:stretch/>
        </p:blipFill>
        <p:spPr>
          <a:xfrm>
            <a:off x="1619672" y="2026071"/>
            <a:ext cx="3802088" cy="7500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995936" y="1050683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800" b="1" dirty="0"/>
              <a:t>4</a:t>
            </a:r>
            <a:endParaRPr lang="uk-UA" sz="4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100392" y="1050682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800" b="1" dirty="0"/>
              <a:t>3</a:t>
            </a:r>
            <a:endParaRPr lang="uk-UA" sz="4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88024" y="1945164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800" b="1" dirty="0"/>
              <a:t>4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98920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>
            <a:normAutofit/>
          </a:bodyPr>
          <a:lstStyle/>
          <a:p>
            <a:r>
              <a:rPr lang="uk-UA" dirty="0" smtClean="0"/>
              <a:t>Задача 2</a:t>
            </a:r>
            <a:endParaRPr lang="uk-UA" dirty="0"/>
          </a:p>
        </p:txBody>
      </p:sp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43557"/>
            <a:ext cx="8208912" cy="219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47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529"/>
            <a:ext cx="8229600" cy="565571"/>
          </a:xfrm>
        </p:spPr>
        <p:txBody>
          <a:bodyPr>
            <a:normAutofit/>
          </a:bodyPr>
          <a:lstStyle/>
          <a:p>
            <a:r>
              <a:rPr lang="uk-UA" dirty="0" smtClean="0"/>
              <a:t>Задача 3</a:t>
            </a:r>
            <a:endParaRPr lang="uk-UA" dirty="0"/>
          </a:p>
        </p:txBody>
      </p:sp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47" y="699542"/>
            <a:ext cx="7920880" cy="13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80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-30758"/>
            <a:ext cx="8229600" cy="565571"/>
          </a:xfrm>
        </p:spPr>
        <p:txBody>
          <a:bodyPr>
            <a:normAutofit/>
          </a:bodyPr>
          <a:lstStyle/>
          <a:p>
            <a:r>
              <a:rPr lang="uk-UA" dirty="0" smtClean="0"/>
              <a:t>Завдання 4 </a:t>
            </a:r>
            <a:endParaRPr lang="uk-UA" dirty="0"/>
          </a:p>
        </p:txBody>
      </p:sp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27534"/>
            <a:ext cx="7992888" cy="1737585"/>
          </a:xfrm>
          <a:prstGeom prst="rect">
            <a:avLst/>
          </a:prstGeom>
        </p:spPr>
      </p:pic>
      <p:pic>
        <p:nvPicPr>
          <p:cNvPr id="8" name="Рисунок 7" descr="Вырезка экрана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6" t="22286" r="86289" b="63194"/>
          <a:stretch/>
        </p:blipFill>
        <p:spPr>
          <a:xfrm>
            <a:off x="3347864" y="761539"/>
            <a:ext cx="356135" cy="252290"/>
          </a:xfrm>
          <a:prstGeom prst="rect">
            <a:avLst/>
          </a:prstGeom>
        </p:spPr>
      </p:pic>
      <p:pic>
        <p:nvPicPr>
          <p:cNvPr id="9" name="Рисунок 8" descr="Вырезка экрана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7" t="22335" r="86238" b="63145"/>
          <a:stretch/>
        </p:blipFill>
        <p:spPr>
          <a:xfrm>
            <a:off x="3144129" y="1311348"/>
            <a:ext cx="356135" cy="252290"/>
          </a:xfrm>
          <a:prstGeom prst="rect">
            <a:avLst/>
          </a:prstGeom>
        </p:spPr>
      </p:pic>
      <p:pic>
        <p:nvPicPr>
          <p:cNvPr id="10" name="Рисунок 9" descr="Вырезка экрана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9" t="8389" r="86346" b="77091"/>
          <a:stretch/>
        </p:blipFill>
        <p:spPr>
          <a:xfrm>
            <a:off x="3347864" y="1923678"/>
            <a:ext cx="356135" cy="252290"/>
          </a:xfrm>
          <a:prstGeom prst="rect">
            <a:avLst/>
          </a:prstGeom>
        </p:spPr>
      </p:pic>
      <p:pic>
        <p:nvPicPr>
          <p:cNvPr id="11" name="Рисунок 10" descr="Вырезка экрана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3" t="35480" r="86152" b="50000"/>
          <a:stretch/>
        </p:blipFill>
        <p:spPr>
          <a:xfrm>
            <a:off x="7164287" y="752860"/>
            <a:ext cx="315741" cy="252290"/>
          </a:xfrm>
          <a:prstGeom prst="rect">
            <a:avLst/>
          </a:prstGeom>
        </p:spPr>
      </p:pic>
      <p:pic>
        <p:nvPicPr>
          <p:cNvPr id="12" name="Рисунок 11" descr="Вырезка экрана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9" t="8389" r="86346" b="77091"/>
          <a:stretch/>
        </p:blipFill>
        <p:spPr>
          <a:xfrm>
            <a:off x="7313485" y="1322377"/>
            <a:ext cx="284127" cy="252290"/>
          </a:xfrm>
          <a:prstGeom prst="rect">
            <a:avLst/>
          </a:prstGeom>
        </p:spPr>
      </p:pic>
      <p:pic>
        <p:nvPicPr>
          <p:cNvPr id="13" name="Рисунок 12" descr="Вырезка экрана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9" t="8389" r="86346" b="77091"/>
          <a:stretch/>
        </p:blipFill>
        <p:spPr>
          <a:xfrm>
            <a:off x="7164289" y="1946804"/>
            <a:ext cx="291260" cy="252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44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-83505"/>
            <a:ext cx="8229600" cy="565571"/>
          </a:xfrm>
        </p:spPr>
        <p:txBody>
          <a:bodyPr>
            <a:normAutofit/>
          </a:bodyPr>
          <a:lstStyle/>
          <a:p>
            <a:r>
              <a:rPr lang="uk-UA" dirty="0" smtClean="0"/>
              <a:t>Завдання 5</a:t>
            </a:r>
            <a:endParaRPr lang="uk-UA" dirty="0"/>
          </a:p>
        </p:txBody>
      </p:sp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14116"/>
            <a:ext cx="7125695" cy="185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18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556</TotalTime>
  <Words>31</Words>
  <Application>Microsoft Office PowerPoint</Application>
  <PresentationFormat>Экран (16:9)</PresentationFormat>
  <Paragraphs>14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Аспект</vt:lpstr>
      <vt:lpstr>Тема:  Доповнення нерівностей і рівностей. Розв’язування задач. Порівняння виразів </vt:lpstr>
      <vt:lpstr>Презентация PowerPoint</vt:lpstr>
      <vt:lpstr>Запишіть числа  від найменшого до найбільшого.</vt:lpstr>
      <vt:lpstr> квітня  Класна робота</vt:lpstr>
      <vt:lpstr>Завдання 1</vt:lpstr>
      <vt:lpstr>Задача 2</vt:lpstr>
      <vt:lpstr>Задача 3</vt:lpstr>
      <vt:lpstr>Завдання 4 </vt:lpstr>
      <vt:lpstr>Завдання 5</vt:lpstr>
      <vt:lpstr>Презентация PowerPoint</vt:lpstr>
      <vt:lpstr>МОЛОДЦІ!!!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Alla Kravchenko</cp:lastModifiedBy>
  <cp:revision>33</cp:revision>
  <dcterms:created xsi:type="dcterms:W3CDTF">2020-04-17T10:18:35Z</dcterms:created>
  <dcterms:modified xsi:type="dcterms:W3CDTF">2020-09-07T08:27:29Z</dcterms:modified>
</cp:coreProperties>
</file>