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3" r:id="rId4"/>
    <p:sldId id="274" r:id="rId5"/>
    <p:sldId id="276" r:id="rId6"/>
    <p:sldId id="275" r:id="rId7"/>
    <p:sldId id="277" r:id="rId8"/>
    <p:sldId id="272" r:id="rId9"/>
    <p:sldId id="278" r:id="rId10"/>
    <p:sldId id="279" r:id="rId11"/>
    <p:sldId id="280" r:id="rId12"/>
    <p:sldId id="281" r:id="rId13"/>
    <p:sldId id="282" r:id="rId14"/>
    <p:sldId id="283" r:id="rId15"/>
    <p:sldId id="265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ED427-23EE-490D-92B0-C5010F0A3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BC34CB3-7ED4-44D3-8D45-C43B0FA87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08D7D2-C14A-4F85-BB20-47AA75D7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4FC515-1EA0-4339-9F40-C21EF9D2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E72C68-9DA0-4419-BEF0-148D9FD6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606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02242-93D4-4470-B656-989FD507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FD7385C-9434-4BFC-8A1E-56E97B1A6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C8550D-30D6-44C1-AB4D-621DC87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900190-2407-4B0D-860F-530F0FF3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AE7125-656A-41EC-ABF5-14679D91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684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EA8B95-7B10-48E6-BE1A-147AD45AE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40F50CE-8688-4F2C-9EDF-B33F14969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2AA6E0-A406-4837-8257-459BE203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91B7EA-B1AA-43F5-8C59-A4644DFA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A47BB3-1372-45FD-AA30-650BC60F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85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583D-296C-4261-B545-11705544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1C9E617-A923-4525-A1C2-5034F3CEE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21A652-044B-482B-ADF4-911423171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8A7A5C-03A6-41DA-8FE4-65AB95C4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75F9C4-D587-4BFF-9C65-49E14929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80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7B8EA-F359-42C4-9421-80E5D19F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36A568-AE6D-4AAB-BD3D-29D56CE6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578208-1B9A-4F9A-8E29-14C21BFA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6185DA-38FF-43A8-9D55-598BA56F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5B7AF4-066A-48EF-B016-C1D6A9E8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306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D76F4-9F37-4B08-8352-C1487600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271BB7F-15D6-4B0A-BD15-DC9C08FE0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0DCE3C2-5DF7-491D-9869-EC18B9ABC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3F76F14-6795-42A2-BA84-672CBC03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075566-5A23-4E53-B492-8BA0FBBD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373CB30-3C57-4513-A0B5-962EC33D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2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76B71-DA36-4F02-A00E-B4CF5349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757357-2E2E-49A3-9A2C-87BF0A2E1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D1EC9D4-6397-4F4E-A55B-8651E7161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091A1D9-A2B4-42A7-AFC3-AFB2E7BCA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E7ED814-BDBA-42F8-9C7E-AA91A7E1B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B044DE7-3498-4F40-A439-5FF39C05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4830700-C9E5-467D-B2D7-2C6E0CC9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2BBD6C0-2652-4F8B-9F66-1A22E204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32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E7375-201A-4C2A-99D6-A19DE196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4896B9E-B960-4A29-932A-94A7A776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9BCFC19-26B8-4BE2-AA29-23501CA5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18523E2-93AA-4F09-894C-80391105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91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CA1D9C-7244-46B1-9281-98354563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060CA30-4D8C-4C8C-843C-6ECC99F9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BF40475-34D0-48C6-913A-446F2B64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398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0674F-E554-478C-B3F5-B28AA6EA9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34F595-0FF0-4A24-8567-0A594127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3BB6E95-A152-4E65-8844-6585DE22E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E1B304-15AF-44DB-933C-B161E573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073EF-E4DC-460E-BEE4-40FE2AF5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B0A378-AF88-40D5-A564-D657C7D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710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AEF9B-5F99-43B2-A499-37D2229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3BA3385-E459-4AFD-90E0-49BAAB242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57C5BA-069A-441D-8974-D69D84DFF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CC9F8A-0977-4449-89DD-882E8432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98AAEF-91DC-4B99-8CCD-A1CCE115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483F7CE-8FB2-407B-BA1B-480DE662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162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3B13EEF-6650-4C37-96BE-B1BEF81A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A89ACD3-F591-4A58-A883-D0F33EB52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D8E264-5C21-4B12-97AD-F5200A02E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3B5E28-68AE-4713-9CB5-E7A980443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D0AC9D-7C99-4C1C-93B1-10A375354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183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gif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6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gif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gif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gif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10.jpe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0957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88D91-1C0A-493A-8587-414418EE2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3836"/>
          <a:stretch/>
        </p:blipFill>
        <p:spPr>
          <a:xfrm>
            <a:off x="0" y="-25789"/>
            <a:ext cx="4937901" cy="693536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87031EA-9CA0-4EA9-A062-22A493C281A5}"/>
              </a:ext>
            </a:extLst>
          </p:cNvPr>
          <p:cNvSpPr/>
          <p:nvPr/>
        </p:nvSpPr>
        <p:spPr>
          <a:xfrm rot="19776647">
            <a:off x="6117349" y="2605049"/>
            <a:ext cx="34764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ПРАВДА</a:t>
            </a:r>
          </a:p>
          <a:p>
            <a:pPr algn="ctr"/>
            <a:r>
              <a:rPr lang="uk-UA" sz="5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НЕПРАВДА</a:t>
            </a:r>
            <a:endParaRPr lang="uk-UA" sz="5400" b="1" i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8D12C7BF-5940-4431-9BFB-3C98DBF59C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856" y="336980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2B79C111-5917-4791-AD9F-0C9D7CE783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18" y="409310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74C4E7F2-3AD9-4054-9B9E-2478F79BCF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2" y="-9260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Що таке квіз | Що таке...?">
            <a:extLst>
              <a:ext uri="{FF2B5EF4-FFF2-40B4-BE49-F238E27FC236}">
                <a16:creationId xmlns:a16="http://schemas.microsoft.com/office/drawing/2014/main" id="{AAA43C58-1D90-4840-A8DF-B99B2FF5B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16435" r="22869" b="10986"/>
          <a:stretch/>
        </p:blipFill>
        <p:spPr bwMode="auto">
          <a:xfrm rot="20120288">
            <a:off x="4932770" y="333394"/>
            <a:ext cx="2388905" cy="1587532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 Новим роком та Різдвом Христовим! Фотоальбом новорічного вечора. -  Кам'янський еколого-економічний ліцей &quot;Камелія&quot;">
            <a:extLst>
              <a:ext uri="{FF2B5EF4-FFF2-40B4-BE49-F238E27FC236}">
                <a16:creationId xmlns:a16="http://schemas.microsoft.com/office/drawing/2014/main" id="{9C2C4B98-F404-4163-970A-8999775D3F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681">
            <a:off x="4050679" y="803852"/>
            <a:ext cx="8077072" cy="627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0571242" y="4826599"/>
            <a:ext cx="1630225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7746">
            <a:off x="6960598" y="3943924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70F631-2FE1-4D8B-9472-54623EFF5B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29" t="28059" r="30216" b="38158"/>
          <a:stretch/>
        </p:blipFill>
        <p:spPr>
          <a:xfrm>
            <a:off x="82979" y="62948"/>
            <a:ext cx="1380665" cy="1900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Блок-схема: перфострічка 19">
            <a:extLst>
              <a:ext uri="{FF2B5EF4-FFF2-40B4-BE49-F238E27FC236}">
                <a16:creationId xmlns:a16="http://schemas.microsoft.com/office/drawing/2014/main" id="{09BE9C96-28AF-4BF7-9789-B0400B1F75C6}"/>
              </a:ext>
            </a:extLst>
          </p:cNvPr>
          <p:cNvSpPr/>
          <p:nvPr/>
        </p:nvSpPr>
        <p:spPr>
          <a:xfrm>
            <a:off x="88546" y="3664420"/>
            <a:ext cx="10504569" cy="2989719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18 лютого відзначають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Всесвітній день сніговика.</a:t>
            </a:r>
            <a:endParaRPr kumimoji="0" lang="uk-UA" sz="24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BCD26E45-2F97-46BE-AE07-B0733C7AE5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7" y="3301339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D23BEDBE-61C4-4DF4-B264-F98933482C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070" y="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ічка: вигнута та нахилена вгору 22">
            <a:extLst>
              <a:ext uri="{FF2B5EF4-FFF2-40B4-BE49-F238E27FC236}">
                <a16:creationId xmlns:a16="http://schemas.microsoft.com/office/drawing/2014/main" id="{280E95E2-6DDA-470D-8090-3FEB5B51EB7F}"/>
              </a:ext>
            </a:extLst>
          </p:cNvPr>
          <p:cNvSpPr/>
          <p:nvPr/>
        </p:nvSpPr>
        <p:spPr>
          <a:xfrm rot="20630832">
            <a:off x="-20983" y="1635184"/>
            <a:ext cx="5243406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764B44B8-0C50-46C6-9A8F-26803A822CA1}"/>
              </a:ext>
            </a:extLst>
          </p:cNvPr>
          <p:cNvSpPr/>
          <p:nvPr/>
        </p:nvSpPr>
        <p:spPr>
          <a:xfrm rot="20235825">
            <a:off x="987754" y="1833015"/>
            <a:ext cx="310957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НЕПРАВДА</a:t>
            </a:r>
          </a:p>
        </p:txBody>
      </p:sp>
      <p:pic>
        <p:nvPicPr>
          <p:cNvPr id="2052" name="Picture 4" descr="День &quot;Сніговика&quot;">
            <a:extLst>
              <a:ext uri="{FF2B5EF4-FFF2-40B4-BE49-F238E27FC236}">
                <a16:creationId xmlns:a16="http://schemas.microsoft.com/office/drawing/2014/main" id="{7EFEA52F-1C9A-40FD-A673-EB2FF58D3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53" y="62948"/>
            <a:ext cx="5665735" cy="3959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Виставка &quot;Веселий сніговик&quot; - Комунальний заклад ''Заклад дошкільної освіти  (ясла-садок) №400 Харківської міської ради'' (КЗ &quot;ЗДО №400&quot; )">
            <a:extLst>
              <a:ext uri="{FF2B5EF4-FFF2-40B4-BE49-F238E27FC236}">
                <a16:creationId xmlns:a16="http://schemas.microsoft.com/office/drawing/2014/main" id="{A72E3376-B4DD-4E1A-A61A-0D13205C94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2826">
            <a:off x="1679151" y="164054"/>
            <a:ext cx="1585766" cy="16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Виставка &quot;Веселий сніговик&quot; - Комунальний заклад ''Заклад дошкільної освіти  (ясла-садок) №400 Харківської міської ради'' (КЗ &quot;ЗДО №400&quot; )">
            <a:extLst>
              <a:ext uri="{FF2B5EF4-FFF2-40B4-BE49-F238E27FC236}">
                <a16:creationId xmlns:a16="http://schemas.microsoft.com/office/drawing/2014/main" id="{BEEAC68E-846A-4079-A669-EF4ED5F6A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87" y="2818584"/>
            <a:ext cx="1585766" cy="16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Виставка &quot;Веселий сніговик&quot; - Комунальний заклад ''Заклад дошкільної освіти  (ясла-садок) №400 Харківської міської ради'' (КЗ &quot;ЗДО №400&quot; )">
            <a:extLst>
              <a:ext uri="{FF2B5EF4-FFF2-40B4-BE49-F238E27FC236}">
                <a16:creationId xmlns:a16="http://schemas.microsoft.com/office/drawing/2014/main" id="{70AEDAA1-5CBF-4037-97D2-88E8AA55CB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18" y="2708514"/>
            <a:ext cx="1585766" cy="16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45" y="-7391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65" y="1998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B094A8-5C88-47B0-9369-FB98B50F1B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48" t="36902" r="60000" b="25592"/>
          <a:stretch/>
        </p:blipFill>
        <p:spPr>
          <a:xfrm>
            <a:off x="154877" y="191676"/>
            <a:ext cx="1355871" cy="190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Стрічка: вигнута та нахилена вгору 15">
            <a:extLst>
              <a:ext uri="{FF2B5EF4-FFF2-40B4-BE49-F238E27FC236}">
                <a16:creationId xmlns:a16="http://schemas.microsoft.com/office/drawing/2014/main" id="{B57A5F16-0CD7-4BB7-BAB2-6D8A1E9B2BE0}"/>
              </a:ext>
            </a:extLst>
          </p:cNvPr>
          <p:cNvSpPr/>
          <p:nvPr/>
        </p:nvSpPr>
        <p:spPr>
          <a:xfrm rot="20630832">
            <a:off x="109743" y="1868399"/>
            <a:ext cx="4884670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7E2A0A15-4B5D-4FA1-9E84-0C3A1B56F79C}"/>
              </a:ext>
            </a:extLst>
          </p:cNvPr>
          <p:cNvSpPr/>
          <p:nvPr/>
        </p:nvSpPr>
        <p:spPr>
          <a:xfrm rot="20665629">
            <a:off x="1212295" y="2090818"/>
            <a:ext cx="2683683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ПРАВДА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51FB39-D578-447A-927C-B31556D47F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0465055" y="5147345"/>
            <a:ext cx="1667281" cy="1636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5AC6BFF2-29F7-452B-BD3C-50805E4E2D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68" y="3294696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0D1979AF-893E-484F-8BF7-B4D9BCCDEC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3" y="348521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перфострічка 7">
            <a:extLst>
              <a:ext uri="{FF2B5EF4-FFF2-40B4-BE49-F238E27FC236}">
                <a16:creationId xmlns:a16="http://schemas.microsoft.com/office/drawing/2014/main" id="{277BDDAD-5D09-43A0-9BD2-847FA3AB44BE}"/>
              </a:ext>
            </a:extLst>
          </p:cNvPr>
          <p:cNvSpPr/>
          <p:nvPr/>
        </p:nvSpPr>
        <p:spPr>
          <a:xfrm>
            <a:off x="0" y="3797045"/>
            <a:ext cx="10508974" cy="2821153"/>
          </a:xfrm>
          <a:prstGeom prst="flowChartPunchedTap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BE13EEE-0064-4466-ADDD-FB067C3C8841}"/>
              </a:ext>
            </a:extLst>
          </p:cNvPr>
          <p:cNvSpPr/>
          <p:nvPr/>
        </p:nvSpPr>
        <p:spPr>
          <a:xfrm>
            <a:off x="-184423" y="4052221"/>
            <a:ext cx="1091378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Одне з занять  Юля </a:t>
            </a:r>
            <a:r>
              <a:rPr kumimoji="0" lang="uk-UA" sz="66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Томтена</a:t>
            </a: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видобуток золота. </a:t>
            </a:r>
          </a:p>
        </p:txBody>
      </p:sp>
      <p:pic>
        <p:nvPicPr>
          <p:cNvPr id="3074" name="Picture 2" descr="ЮЛЬ ТОМТЕН-ШВЕЦИЯ Друзья, мне очень захотелось продолжить предновогоднюю  тему. Постараюсь ежедневно выкладывать интересные факты о Дед Мороз со  всего света. Сегодня хочу вам поведать о почётном гражданине Швеции — Юле  Томтене. Это">
            <a:extLst>
              <a:ext uri="{FF2B5EF4-FFF2-40B4-BE49-F238E27FC236}">
                <a16:creationId xmlns:a16="http://schemas.microsoft.com/office/drawing/2014/main" id="{2F298A4D-5FA9-4A59-A23C-A5B03E3F1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6040" r="6056" b="5071"/>
          <a:stretch/>
        </p:blipFill>
        <p:spPr bwMode="auto">
          <a:xfrm>
            <a:off x="3903030" y="117879"/>
            <a:ext cx="3881793" cy="4040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Видобуток золота на Закарпатті відновлено через 15 років - новини України -  ZN.ua">
            <a:extLst>
              <a:ext uri="{FF2B5EF4-FFF2-40B4-BE49-F238E27FC236}">
                <a16:creationId xmlns:a16="http://schemas.microsoft.com/office/drawing/2014/main" id="{D8BEAFA6-5CFC-46D8-9E80-9A400FD96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/>
        </p:blipFill>
        <p:spPr bwMode="auto">
          <a:xfrm rot="21341102">
            <a:off x="6554902" y="2409164"/>
            <a:ext cx="3422842" cy="1935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9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69" y="-2876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96433-6118-4693-BF8E-466ECA6889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61" t="38448" r="60217" b="23852"/>
          <a:stretch/>
        </p:blipFill>
        <p:spPr>
          <a:xfrm>
            <a:off x="229013" y="191676"/>
            <a:ext cx="1268483" cy="185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Блок-схема: перфострічка 15">
            <a:extLst>
              <a:ext uri="{FF2B5EF4-FFF2-40B4-BE49-F238E27FC236}">
                <a16:creationId xmlns:a16="http://schemas.microsoft.com/office/drawing/2014/main" id="{34F01F76-9B9C-4FE5-935F-8709C6C941F5}"/>
              </a:ext>
            </a:extLst>
          </p:cNvPr>
          <p:cNvSpPr/>
          <p:nvPr/>
        </p:nvSpPr>
        <p:spPr>
          <a:xfrm>
            <a:off x="333365" y="4328473"/>
            <a:ext cx="9619225" cy="2628110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Доктор </a:t>
            </a:r>
            <a:r>
              <a:rPr kumimoji="0" lang="uk-UA" sz="66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Сьюз</a:t>
            </a: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пофарбував </a:t>
            </a:r>
            <a:r>
              <a:rPr kumimoji="0" lang="uk-UA" sz="66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Ґрінча</a:t>
            </a: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в зелений колір.</a:t>
            </a:r>
            <a:endParaRPr kumimoji="0" lang="uk-UA" sz="24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77EE9F22-6DEF-4FD1-9630-293BC6CF27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1961">
            <a:off x="8468714" y="75854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ічка: вигнута та нахилена вгору 18">
            <a:extLst>
              <a:ext uri="{FF2B5EF4-FFF2-40B4-BE49-F238E27FC236}">
                <a16:creationId xmlns:a16="http://schemas.microsoft.com/office/drawing/2014/main" id="{6BAA6CE8-FC02-45BA-A302-5BB93987C05E}"/>
              </a:ext>
            </a:extLst>
          </p:cNvPr>
          <p:cNvSpPr/>
          <p:nvPr/>
        </p:nvSpPr>
        <p:spPr>
          <a:xfrm rot="20411368">
            <a:off x="-17297" y="1775151"/>
            <a:ext cx="5042977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404679AC-876C-4D2F-A9F7-C033BC46CF35}"/>
              </a:ext>
            </a:extLst>
          </p:cNvPr>
          <p:cNvSpPr/>
          <p:nvPr/>
        </p:nvSpPr>
        <p:spPr>
          <a:xfrm rot="20146057">
            <a:off x="842924" y="1916922"/>
            <a:ext cx="310957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НЕПРАВДА</a:t>
            </a:r>
          </a:p>
        </p:txBody>
      </p:sp>
      <p:pic>
        <p:nvPicPr>
          <p:cNvPr id="4098" name="Picture 2" descr="Вытынанка гринч (47 фото)">
            <a:extLst>
              <a:ext uri="{FF2B5EF4-FFF2-40B4-BE49-F238E27FC236}">
                <a16:creationId xmlns:a16="http://schemas.microsoft.com/office/drawing/2014/main" id="{2AE29BF2-AAC5-4996-9280-677E06CF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45" y="604880"/>
            <a:ext cx="2597955" cy="337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e Holiday Site: The Grinch Song">
            <a:extLst>
              <a:ext uri="{FF2B5EF4-FFF2-40B4-BE49-F238E27FC236}">
                <a16:creationId xmlns:a16="http://schemas.microsoft.com/office/drawing/2014/main" id="{AA197540-99DC-4560-B4F4-BBB07CB86A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65" y="379640"/>
            <a:ext cx="4798393" cy="359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E9C01285-4A5C-4F3C-BDC9-DC64FE057C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10" y="457406"/>
            <a:ext cx="4909594" cy="604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878FF61-A27C-4A84-BFC9-99D1535A6EEF}"/>
              </a:ext>
            </a:extLst>
          </p:cNvPr>
          <p:cNvSpPr/>
          <p:nvPr/>
        </p:nvSpPr>
        <p:spPr>
          <a:xfrm>
            <a:off x="81943" y="4680936"/>
            <a:ext cx="5285187" cy="1030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000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0345E36-56CB-4CB9-AD6D-DD373D677D57}"/>
              </a:ext>
            </a:extLst>
          </p:cNvPr>
          <p:cNvSpPr/>
          <p:nvPr/>
        </p:nvSpPr>
        <p:spPr>
          <a:xfrm>
            <a:off x="0" y="4575388"/>
            <a:ext cx="53606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Його друг Чак</a:t>
            </a:r>
          </a:p>
        </p:txBody>
      </p:sp>
    </p:spTree>
    <p:extLst>
      <p:ext uri="{BB962C8B-B14F-4D97-AF65-F5344CB8AC3E}">
        <p14:creationId xmlns:p14="http://schemas.microsoft.com/office/powerpoint/2010/main" val="4802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95" y="-3524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90085-8B65-466D-9DBE-5577714D65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674" t="28059" r="30435" b="38158"/>
          <a:stretch/>
        </p:blipFill>
        <p:spPr>
          <a:xfrm>
            <a:off x="212033" y="191676"/>
            <a:ext cx="1245705" cy="1915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Стрічка: вигнута та нахилена вгору 15">
            <a:extLst>
              <a:ext uri="{FF2B5EF4-FFF2-40B4-BE49-F238E27FC236}">
                <a16:creationId xmlns:a16="http://schemas.microsoft.com/office/drawing/2014/main" id="{7A93E464-333F-4D3D-87D1-90EE58B65E96}"/>
              </a:ext>
            </a:extLst>
          </p:cNvPr>
          <p:cNvSpPr/>
          <p:nvPr/>
        </p:nvSpPr>
        <p:spPr>
          <a:xfrm rot="20565193">
            <a:off x="45930" y="1665956"/>
            <a:ext cx="5552376" cy="1421453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Блок-схема: перфострічка 16">
            <a:extLst>
              <a:ext uri="{FF2B5EF4-FFF2-40B4-BE49-F238E27FC236}">
                <a16:creationId xmlns:a16="http://schemas.microsoft.com/office/drawing/2014/main" id="{1FC062A6-C795-43C4-A400-899F2FD35473}"/>
              </a:ext>
            </a:extLst>
          </p:cNvPr>
          <p:cNvSpPr/>
          <p:nvPr/>
        </p:nvSpPr>
        <p:spPr>
          <a:xfrm>
            <a:off x="116134" y="2987803"/>
            <a:ext cx="9982843" cy="3986259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Перед Різдвом на Гавайях</a:t>
            </a:r>
          </a:p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</a:t>
            </a:r>
            <a:r>
              <a:rPr kumimoji="0" lang="uk-UA" sz="66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роходить</a:t>
            </a: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ф</a:t>
            </a:r>
            <a:r>
              <a:rPr kumimoji="0" lang="uk-UA" sz="66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естиваль</a:t>
            </a:r>
            <a:endParaRPr kumimoji="0" lang="uk-UA" sz="66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«Різдвяний ліхтар».</a:t>
            </a:r>
            <a:endParaRPr kumimoji="0" lang="uk-UA" sz="24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2C651CBA-ED19-44F4-A122-D7EC6A374D56}"/>
              </a:ext>
            </a:extLst>
          </p:cNvPr>
          <p:cNvSpPr/>
          <p:nvPr/>
        </p:nvSpPr>
        <p:spPr>
          <a:xfrm rot="20146057">
            <a:off x="1226945" y="1817130"/>
            <a:ext cx="310957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НЕПРАВДА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C34BC97-BC1C-4C37-A647-5C3347FA05B5}"/>
              </a:ext>
            </a:extLst>
          </p:cNvPr>
          <p:cNvSpPr/>
          <p:nvPr/>
        </p:nvSpPr>
        <p:spPr>
          <a:xfrm>
            <a:off x="6931727" y="3714028"/>
            <a:ext cx="3149838" cy="695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BE7BFF4-7255-41FC-A9C1-8F6E86B908E5}"/>
              </a:ext>
            </a:extLst>
          </p:cNvPr>
          <p:cNvSpPr/>
          <p:nvPr/>
        </p:nvSpPr>
        <p:spPr>
          <a:xfrm>
            <a:off x="6807046" y="3600037"/>
            <a:ext cx="3399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Філіппінах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C44F7B-1E63-4962-83F7-1A756ACC4E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584" r="38074"/>
          <a:stretch/>
        </p:blipFill>
        <p:spPr>
          <a:xfrm>
            <a:off x="3975250" y="85461"/>
            <a:ext cx="5155923" cy="2816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98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0258960" y="4826599"/>
            <a:ext cx="1933040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36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60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05" y="350492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90085-8B65-466D-9DBE-5577714D65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22" t="28059" r="10127" b="38158"/>
          <a:stretch/>
        </p:blipFill>
        <p:spPr>
          <a:xfrm>
            <a:off x="96312" y="121904"/>
            <a:ext cx="1261199" cy="1908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Стрічка: вигнута та нахилена вгору 10">
            <a:extLst>
              <a:ext uri="{FF2B5EF4-FFF2-40B4-BE49-F238E27FC236}">
                <a16:creationId xmlns:a16="http://schemas.microsoft.com/office/drawing/2014/main" id="{CF2A8242-A651-4E71-AA41-1754E9D689D3}"/>
              </a:ext>
            </a:extLst>
          </p:cNvPr>
          <p:cNvSpPr/>
          <p:nvPr/>
        </p:nvSpPr>
        <p:spPr>
          <a:xfrm rot="20131118">
            <a:off x="-181865" y="1756716"/>
            <a:ext cx="5180777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Блок-схема: перфострічка 15">
            <a:extLst>
              <a:ext uri="{FF2B5EF4-FFF2-40B4-BE49-F238E27FC236}">
                <a16:creationId xmlns:a16="http://schemas.microsoft.com/office/drawing/2014/main" id="{C1E97778-9715-473D-A490-318550E86A00}"/>
              </a:ext>
            </a:extLst>
          </p:cNvPr>
          <p:cNvSpPr/>
          <p:nvPr/>
        </p:nvSpPr>
        <p:spPr>
          <a:xfrm>
            <a:off x="96312" y="4060223"/>
            <a:ext cx="10249747" cy="288079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Знати свій рід до сьомого коліна – це знати 168 імен.</a:t>
            </a:r>
            <a:endParaRPr kumimoji="0" lang="uk-UA" sz="24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8E5F36A8-DAF0-4D00-BB36-C319113D4A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891">
            <a:off x="9030348" y="59436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B53BE03B-F0A7-4A12-A6D6-B068C5A526F9}"/>
              </a:ext>
            </a:extLst>
          </p:cNvPr>
          <p:cNvSpPr/>
          <p:nvPr/>
        </p:nvSpPr>
        <p:spPr>
          <a:xfrm rot="20146057">
            <a:off x="766697" y="1928693"/>
            <a:ext cx="310957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НЕПРАВДА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1D1500E-7291-460A-9EDE-CF3567C3F538}"/>
              </a:ext>
            </a:extLst>
          </p:cNvPr>
          <p:cNvSpPr/>
          <p:nvPr/>
        </p:nvSpPr>
        <p:spPr>
          <a:xfrm>
            <a:off x="6815911" y="5671930"/>
            <a:ext cx="1297112" cy="649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7D14063-FAFD-445E-93C8-19E6A539D689}"/>
              </a:ext>
            </a:extLst>
          </p:cNvPr>
          <p:cNvSpPr/>
          <p:nvPr/>
        </p:nvSpPr>
        <p:spPr>
          <a:xfrm>
            <a:off x="6755078" y="5488656"/>
            <a:ext cx="13724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126</a:t>
            </a:r>
          </a:p>
        </p:txBody>
      </p:sp>
      <p:pic>
        <p:nvPicPr>
          <p:cNvPr id="6146" name="Picture 2" descr="Як намалювати родинне дерево: покрокова інструкція">
            <a:extLst>
              <a:ext uri="{FF2B5EF4-FFF2-40B4-BE49-F238E27FC236}">
                <a16:creationId xmlns:a16="http://schemas.microsoft.com/office/drawing/2014/main" id="{F2299856-895F-4202-AFD1-7D729FE9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90" y="288491"/>
            <a:ext cx="6215536" cy="3176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66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2584175" y="450658"/>
            <a:ext cx="6414052" cy="5641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367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81" y="350520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B57BE3A7-92BB-4EC9-BBDE-7716140AA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2289" y="93083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50" y="-39725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70F631-2FE1-4D8B-9472-54623EFF5B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414" t="41156" r="62961" b="18630"/>
          <a:stretch/>
        </p:blipFill>
        <p:spPr>
          <a:xfrm>
            <a:off x="106506" y="86631"/>
            <a:ext cx="1224442" cy="1771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трічка: вигнута та нахилена вгору 9">
            <a:extLst>
              <a:ext uri="{FF2B5EF4-FFF2-40B4-BE49-F238E27FC236}">
                <a16:creationId xmlns:a16="http://schemas.microsoft.com/office/drawing/2014/main" id="{D2C2EAE6-F430-4B5F-A0E2-C2852AD4B974}"/>
              </a:ext>
            </a:extLst>
          </p:cNvPr>
          <p:cNvSpPr/>
          <p:nvPr/>
        </p:nvSpPr>
        <p:spPr>
          <a:xfrm rot="20411368">
            <a:off x="97184" y="1607979"/>
            <a:ext cx="4500846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5133366-2B8C-47AB-B7C7-B9BEB1CBBE2B}"/>
              </a:ext>
            </a:extLst>
          </p:cNvPr>
          <p:cNvSpPr/>
          <p:nvPr/>
        </p:nvSpPr>
        <p:spPr>
          <a:xfrm rot="20235825">
            <a:off x="932782" y="1771715"/>
            <a:ext cx="2675541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ПРАВДА?</a:t>
            </a:r>
          </a:p>
        </p:txBody>
      </p:sp>
      <p:sp>
        <p:nvSpPr>
          <p:cNvPr id="17" name="Блок-схема: перфострічка 16">
            <a:extLst>
              <a:ext uri="{FF2B5EF4-FFF2-40B4-BE49-F238E27FC236}">
                <a16:creationId xmlns:a16="http://schemas.microsoft.com/office/drawing/2014/main" id="{2F565AA1-33BD-46E8-AFC7-4B188DFD12D5}"/>
              </a:ext>
            </a:extLst>
          </p:cNvPr>
          <p:cNvSpPr/>
          <p:nvPr/>
        </p:nvSpPr>
        <p:spPr>
          <a:xfrm rot="20786449">
            <a:off x="892973" y="2114128"/>
            <a:ext cx="10504569" cy="386993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 Австралії Новий рік часто зустрічають на пляжі.</a:t>
            </a:r>
            <a:endParaRPr lang="uk-UA" sz="2400" b="1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pic>
        <p:nvPicPr>
          <p:cNvPr id="2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32D9ABB9-BE98-486F-B297-3EBE77E452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951" y="120904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C698C57F-A264-420C-A801-40B305C66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92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22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0571242" y="4826599"/>
            <a:ext cx="1630225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7746">
            <a:off x="6960598" y="3943924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B57BE3A7-92BB-4EC9-BBDE-7716140AA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8946" y="62948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83" y="-3462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70F631-2FE1-4D8B-9472-54623EFF5B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329" t="28059" r="30216" b="38158"/>
          <a:stretch/>
        </p:blipFill>
        <p:spPr>
          <a:xfrm>
            <a:off x="82979" y="62948"/>
            <a:ext cx="1380665" cy="1900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Блок-схема: перфострічка 19">
            <a:extLst>
              <a:ext uri="{FF2B5EF4-FFF2-40B4-BE49-F238E27FC236}">
                <a16:creationId xmlns:a16="http://schemas.microsoft.com/office/drawing/2014/main" id="{09BE9C96-28AF-4BF7-9789-B0400B1F75C6}"/>
              </a:ext>
            </a:extLst>
          </p:cNvPr>
          <p:cNvSpPr/>
          <p:nvPr/>
        </p:nvSpPr>
        <p:spPr>
          <a:xfrm rot="20786449">
            <a:off x="961519" y="2313687"/>
            <a:ext cx="10504569" cy="3416175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1</a:t>
            </a: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 лютого відзначають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Всесвітній день сніговика</a:t>
            </a: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uk-UA" sz="2400" b="1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pic>
        <p:nvPicPr>
          <p:cNvPr id="21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BCD26E45-2F97-46BE-AE07-B0733C7AE5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7" y="3301339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D23BEDBE-61C4-4DF4-B264-F98933482C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070" y="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ічка: вигнута та нахилена вгору 22">
            <a:extLst>
              <a:ext uri="{FF2B5EF4-FFF2-40B4-BE49-F238E27FC236}">
                <a16:creationId xmlns:a16="http://schemas.microsoft.com/office/drawing/2014/main" id="{280E95E2-6DDA-470D-8090-3FEB5B51EB7F}"/>
              </a:ext>
            </a:extLst>
          </p:cNvPr>
          <p:cNvSpPr/>
          <p:nvPr/>
        </p:nvSpPr>
        <p:spPr>
          <a:xfrm rot="20630832">
            <a:off x="330672" y="1585284"/>
            <a:ext cx="4884670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764B44B8-0C50-46C6-9A8F-26803A822CA1}"/>
              </a:ext>
            </a:extLst>
          </p:cNvPr>
          <p:cNvSpPr/>
          <p:nvPr/>
        </p:nvSpPr>
        <p:spPr>
          <a:xfrm rot="20235825">
            <a:off x="1435236" y="1764175"/>
            <a:ext cx="2675541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ПРАВДА?</a:t>
            </a:r>
          </a:p>
        </p:txBody>
      </p:sp>
    </p:spTree>
    <p:extLst>
      <p:ext uri="{BB962C8B-B14F-4D97-AF65-F5344CB8AC3E}">
        <p14:creationId xmlns:p14="http://schemas.microsoft.com/office/powerpoint/2010/main" val="19451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45" y="-7391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B57BE3A7-92BB-4EC9-BBDE-7716140AA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65" y="1998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B094A8-5C88-47B0-9369-FB98B50F1B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748" t="36902" r="60000" b="25592"/>
          <a:stretch/>
        </p:blipFill>
        <p:spPr>
          <a:xfrm>
            <a:off x="154877" y="191676"/>
            <a:ext cx="1355871" cy="190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Стрічка: вигнута та нахилена вгору 15">
            <a:extLst>
              <a:ext uri="{FF2B5EF4-FFF2-40B4-BE49-F238E27FC236}">
                <a16:creationId xmlns:a16="http://schemas.microsoft.com/office/drawing/2014/main" id="{B57A5F16-0CD7-4BB7-BAB2-6D8A1E9B2BE0}"/>
              </a:ext>
            </a:extLst>
          </p:cNvPr>
          <p:cNvSpPr/>
          <p:nvPr/>
        </p:nvSpPr>
        <p:spPr>
          <a:xfrm rot="20630832">
            <a:off x="109743" y="1868399"/>
            <a:ext cx="4884670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7E2A0A15-4B5D-4FA1-9E84-0C3A1B56F79C}"/>
              </a:ext>
            </a:extLst>
          </p:cNvPr>
          <p:cNvSpPr/>
          <p:nvPr/>
        </p:nvSpPr>
        <p:spPr>
          <a:xfrm rot="20665629">
            <a:off x="1062991" y="2090818"/>
            <a:ext cx="2982291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ПРАВДА?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51FB39-D578-447A-927C-B31556D47F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0315423" y="5143500"/>
            <a:ext cx="1860832" cy="1636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5AC6BFF2-29F7-452B-BD3C-50805E4E2D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68" y="3294696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0D1979AF-893E-484F-8BF7-B4D9BCCDEC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3" y="348521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перфострічка 7">
            <a:extLst>
              <a:ext uri="{FF2B5EF4-FFF2-40B4-BE49-F238E27FC236}">
                <a16:creationId xmlns:a16="http://schemas.microsoft.com/office/drawing/2014/main" id="{277BDDAD-5D09-43A0-9BD2-847FA3AB44BE}"/>
              </a:ext>
            </a:extLst>
          </p:cNvPr>
          <p:cNvSpPr/>
          <p:nvPr/>
        </p:nvSpPr>
        <p:spPr>
          <a:xfrm rot="20725517">
            <a:off x="469134" y="2294709"/>
            <a:ext cx="11253730" cy="3354867"/>
          </a:xfrm>
          <a:prstGeom prst="flowChartPunchedTap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BE13EEE-0064-4466-ADDD-FB067C3C8841}"/>
              </a:ext>
            </a:extLst>
          </p:cNvPr>
          <p:cNvSpPr/>
          <p:nvPr/>
        </p:nvSpPr>
        <p:spPr>
          <a:xfrm rot="20464837">
            <a:off x="584203" y="2935133"/>
            <a:ext cx="1091378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Одне з занять</a:t>
            </a:r>
            <a:r>
              <a:rPr lang="uk-UA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</a:t>
            </a:r>
            <a:r>
              <a:rPr lang="uk-UA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Юля </a:t>
            </a:r>
            <a:r>
              <a:rPr lang="uk-UA" sz="66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Томтена</a:t>
            </a:r>
            <a:r>
              <a:rPr lang="uk-UA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 </a:t>
            </a:r>
            <a:r>
              <a:rPr lang="uk-UA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видобуток золота.</a:t>
            </a:r>
            <a:r>
              <a:rPr lang="uk-UA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18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B57BE3A7-92BB-4EC9-BBDE-7716140AA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69" y="-2876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96433-6118-4693-BF8E-466ECA6889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61" t="38448" r="60217" b="23852"/>
          <a:stretch/>
        </p:blipFill>
        <p:spPr>
          <a:xfrm>
            <a:off x="229013" y="191676"/>
            <a:ext cx="1268483" cy="185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Блок-схема: перфострічка 15">
            <a:extLst>
              <a:ext uri="{FF2B5EF4-FFF2-40B4-BE49-F238E27FC236}">
                <a16:creationId xmlns:a16="http://schemas.microsoft.com/office/drawing/2014/main" id="{34F01F76-9B9C-4FE5-935F-8709C6C941F5}"/>
              </a:ext>
            </a:extLst>
          </p:cNvPr>
          <p:cNvSpPr/>
          <p:nvPr/>
        </p:nvSpPr>
        <p:spPr>
          <a:xfrm rot="20786449">
            <a:off x="843714" y="2464863"/>
            <a:ext cx="10504569" cy="3134295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Доктор </a:t>
            </a:r>
            <a:r>
              <a:rPr lang="uk-UA" sz="66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Сьюз</a:t>
            </a:r>
            <a:r>
              <a:rPr lang="uk-UA" sz="66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 пофарбував </a:t>
            </a:r>
            <a:r>
              <a:rPr lang="uk-UA" sz="66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Ґрінча</a:t>
            </a:r>
            <a:r>
              <a:rPr lang="uk-UA" sz="66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 в зелений колір</a:t>
            </a: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uk-UA" sz="2400" b="1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pic>
        <p:nvPicPr>
          <p:cNvPr id="17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77EE9F22-6DEF-4FD1-9630-293BC6CF27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1961">
            <a:off x="8468714" y="75854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ічка: вигнута та нахилена вгору 18">
            <a:extLst>
              <a:ext uri="{FF2B5EF4-FFF2-40B4-BE49-F238E27FC236}">
                <a16:creationId xmlns:a16="http://schemas.microsoft.com/office/drawing/2014/main" id="{6BAA6CE8-FC02-45BA-A302-5BB93987C05E}"/>
              </a:ext>
            </a:extLst>
          </p:cNvPr>
          <p:cNvSpPr/>
          <p:nvPr/>
        </p:nvSpPr>
        <p:spPr>
          <a:xfrm rot="20411368">
            <a:off x="204166" y="1793019"/>
            <a:ext cx="4500846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404679AC-876C-4D2F-A9F7-C033BC46CF35}"/>
              </a:ext>
            </a:extLst>
          </p:cNvPr>
          <p:cNvSpPr/>
          <p:nvPr/>
        </p:nvSpPr>
        <p:spPr>
          <a:xfrm rot="20146057">
            <a:off x="1059939" y="1916922"/>
            <a:ext cx="2675541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ПРАВДА?</a:t>
            </a:r>
          </a:p>
        </p:txBody>
      </p:sp>
    </p:spTree>
    <p:extLst>
      <p:ext uri="{BB962C8B-B14F-4D97-AF65-F5344CB8AC3E}">
        <p14:creationId xmlns:p14="http://schemas.microsoft.com/office/powerpoint/2010/main" val="191389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B57BE3A7-92BB-4EC9-BBDE-7716140AA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95" y="-3524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90085-8B65-466D-9DBE-5577714D65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674" t="28059" r="30435" b="38158"/>
          <a:stretch/>
        </p:blipFill>
        <p:spPr>
          <a:xfrm>
            <a:off x="212033" y="191676"/>
            <a:ext cx="1245705" cy="1915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Стрічка: вигнута та нахилена вгору 15">
            <a:extLst>
              <a:ext uri="{FF2B5EF4-FFF2-40B4-BE49-F238E27FC236}">
                <a16:creationId xmlns:a16="http://schemas.microsoft.com/office/drawing/2014/main" id="{7A93E464-333F-4D3D-87D1-90EE58B65E96}"/>
              </a:ext>
            </a:extLst>
          </p:cNvPr>
          <p:cNvSpPr/>
          <p:nvPr/>
        </p:nvSpPr>
        <p:spPr>
          <a:xfrm rot="20411368">
            <a:off x="168773" y="1728970"/>
            <a:ext cx="4500846" cy="1421453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Блок-схема: перфострічка 16">
            <a:extLst>
              <a:ext uri="{FF2B5EF4-FFF2-40B4-BE49-F238E27FC236}">
                <a16:creationId xmlns:a16="http://schemas.microsoft.com/office/drawing/2014/main" id="{1FC062A6-C795-43C4-A400-899F2FD35473}"/>
              </a:ext>
            </a:extLst>
          </p:cNvPr>
          <p:cNvSpPr/>
          <p:nvPr/>
        </p:nvSpPr>
        <p:spPr>
          <a:xfrm rot="20786449">
            <a:off x="1180442" y="2061050"/>
            <a:ext cx="9982843" cy="413457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Перед Різдвом на Гавайях</a:t>
            </a:r>
          </a:p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п</a:t>
            </a:r>
            <a:r>
              <a:rPr kumimoji="0" lang="uk-UA" sz="66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роходить</a:t>
            </a: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ф</a:t>
            </a:r>
            <a:r>
              <a:rPr lang="uk-UA" sz="66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естиваль</a:t>
            </a:r>
            <a:endParaRPr lang="uk-UA" sz="6600" b="1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«Різдвяний ліхтар».</a:t>
            </a:r>
            <a:endParaRPr lang="uk-UA" sz="2400" b="1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2C651CBA-ED19-44F4-A122-D7EC6A374D56}"/>
              </a:ext>
            </a:extLst>
          </p:cNvPr>
          <p:cNvSpPr/>
          <p:nvPr/>
        </p:nvSpPr>
        <p:spPr>
          <a:xfrm rot="20146057">
            <a:off x="1000250" y="1832523"/>
            <a:ext cx="2675541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ПРАВДА?</a:t>
            </a:r>
          </a:p>
        </p:txBody>
      </p:sp>
    </p:spTree>
    <p:extLst>
      <p:ext uri="{BB962C8B-B14F-4D97-AF65-F5344CB8AC3E}">
        <p14:creationId xmlns:p14="http://schemas.microsoft.com/office/powerpoint/2010/main" val="354063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36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B57BE3A7-92BB-4EC9-BBDE-7716140AA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65" y="1998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05" y="350492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90085-8B65-466D-9DBE-5577714D65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022" t="28059" r="10127" b="38158"/>
          <a:stretch/>
        </p:blipFill>
        <p:spPr>
          <a:xfrm>
            <a:off x="249549" y="191677"/>
            <a:ext cx="1261199" cy="1908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Стрічка: вигнута та нахилена вгору 10">
            <a:extLst>
              <a:ext uri="{FF2B5EF4-FFF2-40B4-BE49-F238E27FC236}">
                <a16:creationId xmlns:a16="http://schemas.microsoft.com/office/drawing/2014/main" id="{CF2A8242-A651-4E71-AA41-1754E9D689D3}"/>
              </a:ext>
            </a:extLst>
          </p:cNvPr>
          <p:cNvSpPr/>
          <p:nvPr/>
        </p:nvSpPr>
        <p:spPr>
          <a:xfrm rot="20411368">
            <a:off x="243923" y="1898112"/>
            <a:ext cx="4500846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Блок-схема: перфострічка 15">
            <a:extLst>
              <a:ext uri="{FF2B5EF4-FFF2-40B4-BE49-F238E27FC236}">
                <a16:creationId xmlns:a16="http://schemas.microsoft.com/office/drawing/2014/main" id="{C1E97778-9715-473D-A490-318550E86A00}"/>
              </a:ext>
            </a:extLst>
          </p:cNvPr>
          <p:cNvSpPr/>
          <p:nvPr/>
        </p:nvSpPr>
        <p:spPr>
          <a:xfrm rot="20613526">
            <a:off x="843714" y="2464863"/>
            <a:ext cx="10504569" cy="3134295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Знати свій рід до сьомого коліна – це знати 168 імен.</a:t>
            </a:r>
            <a:endParaRPr lang="uk-UA" sz="2400" b="1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pic>
        <p:nvPicPr>
          <p:cNvPr id="17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8E5F36A8-DAF0-4D00-BB36-C319113D4A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891">
            <a:off x="9030348" y="59436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B53BE03B-F0A7-4A12-A6D6-B068C5A526F9}"/>
              </a:ext>
            </a:extLst>
          </p:cNvPr>
          <p:cNvSpPr/>
          <p:nvPr/>
        </p:nvSpPr>
        <p:spPr>
          <a:xfrm rot="20146057">
            <a:off x="1091039" y="2061800"/>
            <a:ext cx="2675541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ПРАВДА?</a:t>
            </a:r>
          </a:p>
        </p:txBody>
      </p:sp>
    </p:spTree>
    <p:extLst>
      <p:ext uri="{BB962C8B-B14F-4D97-AF65-F5344CB8AC3E}">
        <p14:creationId xmlns:p14="http://schemas.microsoft.com/office/powerpoint/2010/main" val="314501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9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5F1D87FC-192A-481D-85E1-08927AF4E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086" y="2476500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F430197A-2666-4F28-969B-F98CBAA6E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105" y="27637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8F9E7DC7-9B11-4E11-B94D-07F119798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" y="22393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998B051-48E5-4A8E-B594-8A47C0985436}"/>
              </a:ext>
            </a:extLst>
          </p:cNvPr>
          <p:cNvSpPr/>
          <p:nvPr/>
        </p:nvSpPr>
        <p:spPr>
          <a:xfrm>
            <a:off x="3568235" y="2241680"/>
            <a:ext cx="572676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ВІДПОВІДІ</a:t>
            </a:r>
          </a:p>
        </p:txBody>
      </p:sp>
      <p:pic>
        <p:nvPicPr>
          <p:cNvPr id="14340" name="Picture 4" descr="Christmas Taboo | Baamboozle - Baamboozle | The Most Fun Classroom Games!">
            <a:extLst>
              <a:ext uri="{FF2B5EF4-FFF2-40B4-BE49-F238E27FC236}">
                <a16:creationId xmlns:a16="http://schemas.microsoft.com/office/drawing/2014/main" id="{DA88E130-02E7-4CB0-A97B-BDEFB237F1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31" y="97489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6BFDD2B7-1278-440A-97FD-EA7C7498E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88" y="89369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ПЕРЛИНКА : грудня 2014">
            <a:extLst>
              <a:ext uri="{FF2B5EF4-FFF2-40B4-BE49-F238E27FC236}">
                <a16:creationId xmlns:a16="http://schemas.microsoft.com/office/drawing/2014/main" id="{0A42EB59-2361-4CC2-8FD2-877A3802E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89" y="2030933"/>
            <a:ext cx="8936810" cy="470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C122E632-8A64-494A-AEC3-14DBC0D777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38" y="105995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609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81" y="350520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50" y="-39725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70F631-2FE1-4D8B-9472-54623EFF5B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14" t="41156" r="62961" b="18630"/>
          <a:stretch/>
        </p:blipFill>
        <p:spPr>
          <a:xfrm>
            <a:off x="106506" y="86631"/>
            <a:ext cx="1224442" cy="1771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трічка: вигнута та нахилена вгору 9">
            <a:extLst>
              <a:ext uri="{FF2B5EF4-FFF2-40B4-BE49-F238E27FC236}">
                <a16:creationId xmlns:a16="http://schemas.microsoft.com/office/drawing/2014/main" id="{D2C2EAE6-F430-4B5F-A0E2-C2852AD4B974}"/>
              </a:ext>
            </a:extLst>
          </p:cNvPr>
          <p:cNvSpPr/>
          <p:nvPr/>
        </p:nvSpPr>
        <p:spPr>
          <a:xfrm rot="20411368">
            <a:off x="100918" y="2334521"/>
            <a:ext cx="4500846" cy="1595287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5133366-2B8C-47AB-B7C7-B9BEB1CBBE2B}"/>
              </a:ext>
            </a:extLst>
          </p:cNvPr>
          <p:cNvSpPr/>
          <p:nvPr/>
        </p:nvSpPr>
        <p:spPr>
          <a:xfrm rot="20235825">
            <a:off x="1084597" y="2579657"/>
            <a:ext cx="2409057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ПРАВДА</a:t>
            </a:r>
            <a:endParaRPr kumimoji="0" lang="uk-UA" sz="4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30A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Блок-схема: перфострічка 16">
            <a:extLst>
              <a:ext uri="{FF2B5EF4-FFF2-40B4-BE49-F238E27FC236}">
                <a16:creationId xmlns:a16="http://schemas.microsoft.com/office/drawing/2014/main" id="{2F565AA1-33BD-46E8-AFC7-4B188DFD12D5}"/>
              </a:ext>
            </a:extLst>
          </p:cNvPr>
          <p:cNvSpPr/>
          <p:nvPr/>
        </p:nvSpPr>
        <p:spPr>
          <a:xfrm>
            <a:off x="182573" y="3482538"/>
            <a:ext cx="9770018" cy="2953122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 </a:t>
            </a:r>
            <a:r>
              <a:rPr kumimoji="0" lang="uk-UA" sz="60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Австралії Новий рік часто зустрічають на пляжі.</a:t>
            </a:r>
            <a:endParaRPr kumimoji="0" lang="uk-UA" sz="24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32D9ABB9-BE98-486F-B297-3EBE77E452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951" y="120904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C698C57F-A264-420C-A801-40B305C66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92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ий рік — це не тільки їжа: як відзначають це свято в різних країнах.  Культура - Новини Рівного та області">
            <a:extLst>
              <a:ext uri="{FF2B5EF4-FFF2-40B4-BE49-F238E27FC236}">
                <a16:creationId xmlns:a16="http://schemas.microsoft.com/office/drawing/2014/main" id="{0E17363E-EBC8-492B-A5FC-379C496D7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72" y="166042"/>
            <a:ext cx="5826859" cy="3263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15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136</Words>
  <Application>Microsoft Office PowerPoint</Application>
  <PresentationFormat>Широкий екран</PresentationFormat>
  <Paragraphs>36</Paragraphs>
  <Slides>15</Slides>
  <Notes>0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63</cp:revision>
  <dcterms:created xsi:type="dcterms:W3CDTF">2024-11-16T18:38:22Z</dcterms:created>
  <dcterms:modified xsi:type="dcterms:W3CDTF">2025-11-22T04:58:00Z</dcterms:modified>
</cp:coreProperties>
</file>