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1" r:id="rId4"/>
    <p:sldId id="277" r:id="rId5"/>
    <p:sldId id="276" r:id="rId6"/>
    <p:sldId id="280" r:id="rId7"/>
    <p:sldId id="284" r:id="rId8"/>
    <p:sldId id="272" r:id="rId9"/>
    <p:sldId id="287" r:id="rId10"/>
    <p:sldId id="281" r:id="rId11"/>
    <p:sldId id="282" r:id="rId12"/>
    <p:sldId id="285" r:id="rId13"/>
    <p:sldId id="286" r:id="rId14"/>
    <p:sldId id="288" r:id="rId15"/>
    <p:sldId id="265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ED427-23EE-490D-92B0-C5010F0A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BC34CB3-7ED4-44D3-8D45-C43B0FA87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8D7D2-C14A-4F85-BB20-47AA75D7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FC515-1EA0-4339-9F40-C21EF9D2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72C68-9DA0-4419-BEF0-148D9FD6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06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02242-93D4-4470-B656-989FD507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FD7385C-9434-4BFC-8A1E-56E97B1A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C8550D-30D6-44C1-AB4D-621DC87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900190-2407-4B0D-860F-530F0FF3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AE7125-656A-41EC-ABF5-14679D91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84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EA8B95-7B10-48E6-BE1A-147AD45AE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0F50CE-8688-4F2C-9EDF-B33F1496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2AA6E0-A406-4837-8257-459BE203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91B7EA-B1AA-43F5-8C59-A4644DFA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A47BB3-1372-45FD-AA30-650BC60F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85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583D-296C-4261-B545-11705544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C9E617-A923-4525-A1C2-5034F3CEE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21A652-044B-482B-ADF4-91142317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8A7A5C-03A6-41DA-8FE4-65AB95C4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5F9C4-D587-4BFF-9C65-49E14929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0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7B8EA-F359-42C4-9421-80E5D19F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36A568-AE6D-4AAB-BD3D-29D56CE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578208-1B9A-4F9A-8E29-14C21BFA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6185DA-38FF-43A8-9D55-598BA56F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5B7AF4-066A-48EF-B016-C1D6A9E8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06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D76F4-9F37-4B08-8352-C1487600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71BB7F-15D6-4B0A-BD15-DC9C08FE0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DCE3C2-5DF7-491D-9869-EC18B9ABC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F76F14-6795-42A2-BA84-672CBC03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075566-5A23-4E53-B492-8BA0FBBD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373CB30-3C57-4513-A0B5-962EC33D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2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76B71-DA36-4F02-A00E-B4CF5349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757357-2E2E-49A3-9A2C-87BF0A2E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1EC9D4-6397-4F4E-A55B-8651E7161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091A1D9-A2B4-42A7-AFC3-AFB2E7BCA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E7ED814-BDBA-42F8-9C7E-AA91A7E1B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B044DE7-3498-4F40-A439-5FF39C05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830700-C9E5-467D-B2D7-2C6E0CC9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2BBD6C0-2652-4F8B-9F66-1A22E204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2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E7375-201A-4C2A-99D6-A19DE196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4896B9E-B960-4A29-932A-94A7A776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9BCFC19-26B8-4BE2-AA29-23501CA5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18523E2-93AA-4F09-894C-80391105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91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CA1D9C-7244-46B1-9281-98354563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60CA30-4D8C-4C8C-843C-6ECC99F9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BF40475-34D0-48C6-913A-446F2B6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98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0674F-E554-478C-B3F5-B28AA6EA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34F595-0FF0-4A24-8567-0A59412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3BB6E95-A152-4E65-8844-6585DE22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E1B304-15AF-44DB-933C-B161E573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073EF-E4DC-460E-BEE4-40FE2AF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B0A378-AF88-40D5-A564-D657C7D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10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AEF9B-5F99-43B2-A499-37D2229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3BA3385-E459-4AFD-90E0-49BAAB242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7C5BA-069A-441D-8974-D69D84DFF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CC9F8A-0977-4449-89DD-882E8432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98AAEF-91DC-4B99-8CCD-A1CCE115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83F7CE-8FB2-407B-BA1B-480DE66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62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3B13EEF-6650-4C37-96BE-B1BEF81A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89ACD3-F591-4A58-A883-D0F33EB5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D8E264-5C21-4B12-97AD-F5200A02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3B5E28-68AE-4713-9CB5-E7A98044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D0AC9D-7C99-4C1C-93B1-10A375354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83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6.gif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6.gif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6.gif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6.gif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gif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6.gi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0957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88D91-1C0A-493A-8587-414418EE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3836"/>
          <a:stretch/>
        </p:blipFill>
        <p:spPr>
          <a:xfrm>
            <a:off x="0" y="-25789"/>
            <a:ext cx="4937901" cy="6935368"/>
          </a:xfrm>
          <a:prstGeom prst="rect">
            <a:avLst/>
          </a:prstGeom>
        </p:spPr>
      </p:pic>
      <p:pic>
        <p:nvPicPr>
          <p:cNvPr id="15364" name="Picture 4" descr="Що таке квіз | Що таке...?">
            <a:extLst>
              <a:ext uri="{FF2B5EF4-FFF2-40B4-BE49-F238E27FC236}">
                <a16:creationId xmlns:a16="http://schemas.microsoft.com/office/drawing/2014/main" id="{AAA43C58-1D90-4840-A8DF-B99B2FF5B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16435" r="22869" b="10986"/>
          <a:stretch/>
        </p:blipFill>
        <p:spPr bwMode="auto">
          <a:xfrm rot="20120288">
            <a:off x="5729282" y="386169"/>
            <a:ext cx="2388905" cy="1587532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lf Gif - IceGif">
            <a:extLst>
              <a:ext uri="{FF2B5EF4-FFF2-40B4-BE49-F238E27FC236}">
                <a16:creationId xmlns:a16="http://schemas.microsoft.com/office/drawing/2014/main" id="{7FBBCC18-7242-45BB-A75A-74E1FDD5DC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9" y="4322305"/>
            <a:ext cx="1680962" cy="17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lf Gif - IceGif">
            <a:extLst>
              <a:ext uri="{FF2B5EF4-FFF2-40B4-BE49-F238E27FC236}">
                <a16:creationId xmlns:a16="http://schemas.microsoft.com/office/drawing/2014/main" id="{F7937FF8-8A35-48DA-BA52-1E08294F0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85" y="141244"/>
            <a:ext cx="1680962" cy="17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ublica: Команда">
            <a:extLst>
              <a:ext uri="{FF2B5EF4-FFF2-40B4-BE49-F238E27FC236}">
                <a16:creationId xmlns:a16="http://schemas.microsoft.com/office/drawing/2014/main" id="{388398D9-9FA6-4C6C-AF8E-4931F1BBF3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400">
            <a:off x="5176689" y="710991"/>
            <a:ext cx="6123852" cy="61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8726AA8-F2AB-45C6-9232-F85C09559E5A}"/>
              </a:ext>
            </a:extLst>
          </p:cNvPr>
          <p:cNvSpPr/>
          <p:nvPr/>
        </p:nvSpPr>
        <p:spPr>
          <a:xfrm rot="19776647">
            <a:off x="5440413" y="3290618"/>
            <a:ext cx="55964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АНАГРАМИ</a:t>
            </a:r>
          </a:p>
        </p:txBody>
      </p:sp>
      <p:pic>
        <p:nvPicPr>
          <p:cNvPr id="14" name="Picture 2" descr="Elf Gif - IceGif">
            <a:extLst>
              <a:ext uri="{FF2B5EF4-FFF2-40B4-BE49-F238E27FC236}">
                <a16:creationId xmlns:a16="http://schemas.microsoft.com/office/drawing/2014/main" id="{08F44C72-25DB-439F-98D6-28A1776958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127">
            <a:off x="3998838" y="2504093"/>
            <a:ext cx="1682588" cy="17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C540729-1C05-4FF0-A07B-136C72D83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28" y="2466153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31258824-C207-4A13-A660-515A334A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99" y="3454788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58A33C89-B6DF-4006-A0E4-573ECF2B69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31" y="762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| 2011 | imaginevirtualtraining">
            <a:extLst>
              <a:ext uri="{FF2B5EF4-FFF2-40B4-BE49-F238E27FC236}">
                <a16:creationId xmlns:a16="http://schemas.microsoft.com/office/drawing/2014/main" id="{4AF96584-874F-4522-BA4A-923E577845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15" y="32593"/>
            <a:ext cx="2046331" cy="34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0" r="36958" b="66365"/>
          <a:stretch/>
        </p:blipFill>
        <p:spPr bwMode="auto">
          <a:xfrm>
            <a:off x="185530" y="186728"/>
            <a:ext cx="1049155" cy="178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14F0A02-CDA1-460A-B813-7C6861232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ndo verde de natal com flocos de neve. . ilustração vetorial 11352275  Vetor no Vecteezy">
            <a:extLst>
              <a:ext uri="{FF2B5EF4-FFF2-40B4-BE49-F238E27FC236}">
                <a16:creationId xmlns:a16="http://schemas.microsoft.com/office/drawing/2014/main" id="{DCE9B9D8-48DF-4564-8DA4-1CC6EB451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75241"/>
          <a:stretch/>
        </p:blipFill>
        <p:spPr bwMode="auto">
          <a:xfrm>
            <a:off x="1234685" y="2822104"/>
            <a:ext cx="9722630" cy="208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A2E1E4-E9A9-4B12-9F12-B6D4A5A569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31" t="29925" r="26305" b="57345"/>
          <a:stretch/>
        </p:blipFill>
        <p:spPr>
          <a:xfrm>
            <a:off x="1397445" y="3400566"/>
            <a:ext cx="9397107" cy="109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E8EA9-719A-48F5-B998-C28586D95F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83" t="42989" r="26522" b="45118"/>
          <a:stretch/>
        </p:blipFill>
        <p:spPr>
          <a:xfrm>
            <a:off x="117923" y="5078465"/>
            <a:ext cx="11956149" cy="1302125"/>
          </a:xfrm>
          <a:prstGeom prst="rect">
            <a:avLst/>
          </a:prstGeom>
        </p:spPr>
      </p:pic>
      <p:pic>
        <p:nvPicPr>
          <p:cNvPr id="2050" name="Picture 2" descr="Різдвяні колядки - Вірші. Кольори року">
            <a:extLst>
              <a:ext uri="{FF2B5EF4-FFF2-40B4-BE49-F238E27FC236}">
                <a16:creationId xmlns:a16="http://schemas.microsoft.com/office/drawing/2014/main" id="{F58FAC67-D1ED-4DE2-A022-85B160A25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33" y="150128"/>
            <a:ext cx="3426620" cy="256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584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0" r="4588" b="66365"/>
          <a:stretch/>
        </p:blipFill>
        <p:spPr bwMode="auto">
          <a:xfrm>
            <a:off x="119270" y="189559"/>
            <a:ext cx="1253019" cy="193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fundo verde de natal com flocos de neve. . ilustração vetorial 11352275  Vetor no Vecteezy">
            <a:extLst>
              <a:ext uri="{FF2B5EF4-FFF2-40B4-BE49-F238E27FC236}">
                <a16:creationId xmlns:a16="http://schemas.microsoft.com/office/drawing/2014/main" id="{00B46A20-BB22-4896-B635-BC434EAF2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75241"/>
          <a:stretch/>
        </p:blipFill>
        <p:spPr bwMode="auto">
          <a:xfrm>
            <a:off x="2296343" y="3237143"/>
            <a:ext cx="7175443" cy="183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1620DA-C6B1-45BC-B181-60B217DDD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37" t="23889" r="34782" b="59552"/>
          <a:stretch/>
        </p:blipFill>
        <p:spPr>
          <a:xfrm>
            <a:off x="2970141" y="3604591"/>
            <a:ext cx="5994469" cy="12490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6020FD-AB91-4FB2-BA0A-14ED233238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37" t="40067" r="34782" b="42992"/>
          <a:stretch/>
        </p:blipFill>
        <p:spPr>
          <a:xfrm>
            <a:off x="2886829" y="5385846"/>
            <a:ext cx="5994469" cy="12778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79414A-3F21-44B8-A264-7FE00A192C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36" t="40575" r="35000" b="42798"/>
          <a:stretch/>
        </p:blipFill>
        <p:spPr>
          <a:xfrm>
            <a:off x="2803518" y="5368441"/>
            <a:ext cx="6161092" cy="1295288"/>
          </a:xfrm>
          <a:prstGeom prst="rect">
            <a:avLst/>
          </a:prstGeom>
        </p:spPr>
      </p:pic>
      <p:pic>
        <p:nvPicPr>
          <p:cNvPr id="3074" name="Picture 2" descr="Як прикрасити дім в українському стилі на Різдво та Новий Рік. Читайте на  UKR.NET">
            <a:extLst>
              <a:ext uri="{FF2B5EF4-FFF2-40B4-BE49-F238E27FC236}">
                <a16:creationId xmlns:a16="http://schemas.microsoft.com/office/drawing/2014/main" id="{3D9D3E9A-D146-4CF9-BEC9-42D0716C06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20" y="125429"/>
            <a:ext cx="2133837" cy="298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62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33635" r="69029" b="33635"/>
          <a:stretch/>
        </p:blipFill>
        <p:spPr bwMode="auto">
          <a:xfrm>
            <a:off x="302857" y="269599"/>
            <a:ext cx="1300322" cy="2037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fundo verde de natal com flocos de neve. . ilustração vetorial 11352275  Vetor no Vecteezy">
            <a:extLst>
              <a:ext uri="{FF2B5EF4-FFF2-40B4-BE49-F238E27FC236}">
                <a16:creationId xmlns:a16="http://schemas.microsoft.com/office/drawing/2014/main" id="{B4B5FDE3-E8F5-4C95-A13A-947CF890F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75241"/>
          <a:stretch/>
        </p:blipFill>
        <p:spPr bwMode="auto">
          <a:xfrm>
            <a:off x="515759" y="2847524"/>
            <a:ext cx="11160482" cy="208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32530C-1372-46A8-85C1-23E320D47D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6" t="19889" r="1631" b="60230"/>
          <a:stretch/>
        </p:blipFill>
        <p:spPr>
          <a:xfrm>
            <a:off x="651594" y="3256956"/>
            <a:ext cx="10888812" cy="1265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34C74E-2001-4C2B-8297-95D0CB3147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6" t="39995" r="1631" b="39898"/>
          <a:stretch/>
        </p:blipFill>
        <p:spPr>
          <a:xfrm>
            <a:off x="651594" y="5028305"/>
            <a:ext cx="10888812" cy="1279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79D4A2-ACEE-429E-8138-F7B9CC0788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6" t="41468" r="26413" b="44925"/>
          <a:stretch/>
        </p:blipFill>
        <p:spPr>
          <a:xfrm>
            <a:off x="97344" y="4992884"/>
            <a:ext cx="11889143" cy="1475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12 традиційних українських страв, що мають бути на столі у Святвечір.  Читайте на UKR.NET">
            <a:extLst>
              <a:ext uri="{FF2B5EF4-FFF2-40B4-BE49-F238E27FC236}">
                <a16:creationId xmlns:a16="http://schemas.microsoft.com/office/drawing/2014/main" id="{0831D641-83C1-4778-9AD4-86C66D38A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7" y="112279"/>
            <a:ext cx="4815886" cy="253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62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6" t="33635" r="37104" b="33635"/>
          <a:stretch/>
        </p:blipFill>
        <p:spPr bwMode="auto">
          <a:xfrm>
            <a:off x="207732" y="174744"/>
            <a:ext cx="1276511" cy="1993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96F5B1-9341-45C1-B0B4-001909388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43" y="2618544"/>
            <a:ext cx="10265168" cy="4188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3C993-C4CE-4A15-88A4-D85A387F6E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60" t="26519" r="26196" b="58508"/>
          <a:stretch/>
        </p:blipFill>
        <p:spPr>
          <a:xfrm>
            <a:off x="1107737" y="3107436"/>
            <a:ext cx="9956426" cy="133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429C84-E469-4CB2-BCF4-15C6052379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60" t="41748" r="26196" b="42992"/>
          <a:stretch/>
        </p:blipFill>
        <p:spPr>
          <a:xfrm>
            <a:off x="1150615" y="4938471"/>
            <a:ext cx="9956426" cy="1363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619932-BDE6-4A0A-8052-05EE1DBD16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95" t="42122" r="26087" b="43185"/>
          <a:stretch/>
        </p:blipFill>
        <p:spPr>
          <a:xfrm>
            <a:off x="1107737" y="5013321"/>
            <a:ext cx="10158320" cy="133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Опять кругом белым-бело (Светлана Светлова-Ягодина) / Стихи.ру">
            <a:extLst>
              <a:ext uri="{FF2B5EF4-FFF2-40B4-BE49-F238E27FC236}">
                <a16:creationId xmlns:a16="http://schemas.microsoft.com/office/drawing/2014/main" id="{535EC3F2-20F8-4259-B1D5-D9845D84A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04" y="183948"/>
            <a:ext cx="2945045" cy="215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20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3" t="33635" r="5556" b="33635"/>
          <a:stretch/>
        </p:blipFill>
        <p:spPr bwMode="auto">
          <a:xfrm>
            <a:off x="119270" y="132716"/>
            <a:ext cx="1404730" cy="207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0ADDB-6DE5-4C47-B9A7-CB794B256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5" y="2901792"/>
            <a:ext cx="10535478" cy="4188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AB298D-4EEB-4FEB-9D20-F7D4B921BA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9" t="29555" r="26305" b="58570"/>
          <a:stretch/>
        </p:blipFill>
        <p:spPr>
          <a:xfrm>
            <a:off x="1079856" y="3277748"/>
            <a:ext cx="10019035" cy="108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C49695-8485-4B79-8A9B-77AF1C91FC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9" t="42438" r="26305" b="44345"/>
          <a:stretch/>
        </p:blipFill>
        <p:spPr>
          <a:xfrm>
            <a:off x="1595087" y="5285113"/>
            <a:ext cx="9001824" cy="10827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06E174-2949-4DC3-956F-187F6BAC38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04" t="41846" r="25979" b="44732"/>
          <a:stretch/>
        </p:blipFill>
        <p:spPr>
          <a:xfrm>
            <a:off x="406571" y="5203669"/>
            <a:ext cx="11157168" cy="135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D745C4-CF5A-4E44-91EB-68F56E6235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34" t="15552" b="19671"/>
          <a:stretch/>
        </p:blipFill>
        <p:spPr>
          <a:xfrm>
            <a:off x="3700131" y="195457"/>
            <a:ext cx="4791738" cy="258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85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3335287" y="1283325"/>
            <a:ext cx="5275683" cy="464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C0AD308B-F173-4730-954C-CDA990C69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28" y="2466153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10517B39-8EE2-4D34-8DEC-7A72FED57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7" y="257092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AEF706E-FA5D-46D9-AD88-E8118F28B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78" y="762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7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3" y="3553038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f Gif - IceGif">
            <a:extLst>
              <a:ext uri="{FF2B5EF4-FFF2-40B4-BE49-F238E27FC236}">
                <a16:creationId xmlns:a16="http://schemas.microsoft.com/office/drawing/2014/main" id="{086C6371-B242-4F26-8408-37CDA71F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26" y="4575625"/>
            <a:ext cx="2608458" cy="223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r="72025" b="66365"/>
          <a:stretch/>
        </p:blipFill>
        <p:spPr bwMode="auto">
          <a:xfrm>
            <a:off x="134745" y="155669"/>
            <a:ext cx="1284905" cy="2089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35929-D6AA-4026-BCE1-5F81F7D55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453" y="2429914"/>
            <a:ext cx="9205758" cy="4188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B07F41-7B32-4504-9EA2-E4E33DDEBD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04" t="24591" r="30544" b="60190"/>
          <a:stretch/>
        </p:blipFill>
        <p:spPr>
          <a:xfrm>
            <a:off x="1808767" y="2723432"/>
            <a:ext cx="8461568" cy="1362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AC09AD-9C37-4F4A-8EEC-86B3B2BC13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5153633" y="4726302"/>
            <a:ext cx="2202921" cy="193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C2B0F951-27E1-4CFB-882D-B03E30C565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09" y="-311352"/>
            <a:ext cx="2842536" cy="37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0 Seconds Countdown Timer">
            <a:hlinkClick r:id="" action="ppaction://media"/>
            <a:extLst>
              <a:ext uri="{FF2B5EF4-FFF2-40B4-BE49-F238E27FC236}">
                <a16:creationId xmlns:a16="http://schemas.microsoft.com/office/drawing/2014/main" id="{89E87E3F-0E31-4737-8E6F-65DCFE04C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9868" y="188217"/>
            <a:ext cx="3599367" cy="202464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B84BC0E7-C1A3-4151-B898-36877EA3D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7" y="2342327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f Gif - IceGif">
            <a:extLst>
              <a:ext uri="{FF2B5EF4-FFF2-40B4-BE49-F238E27FC236}">
                <a16:creationId xmlns:a16="http://schemas.microsoft.com/office/drawing/2014/main" id="{086C6371-B242-4F26-8408-37CDA71F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" y="4879383"/>
            <a:ext cx="1894233" cy="195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0" r="36958" b="66365"/>
          <a:stretch/>
        </p:blipFill>
        <p:spPr bwMode="auto">
          <a:xfrm>
            <a:off x="185529" y="186727"/>
            <a:ext cx="1349971" cy="2294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14F0A02-CDA1-460A-B813-7C6861232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ndo verde de natal com flocos de neve. . ilustração vetorial 11352275  Vetor no Vecteezy">
            <a:extLst>
              <a:ext uri="{FF2B5EF4-FFF2-40B4-BE49-F238E27FC236}">
                <a16:creationId xmlns:a16="http://schemas.microsoft.com/office/drawing/2014/main" id="{DCE9B9D8-48DF-4564-8DA4-1CC6EB451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75241"/>
          <a:stretch/>
        </p:blipFill>
        <p:spPr bwMode="auto">
          <a:xfrm>
            <a:off x="874077" y="2639657"/>
            <a:ext cx="10509540" cy="1937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A2E1E4-E9A9-4B12-9F12-B6D4A5A569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31" t="29925" r="26305" b="57345"/>
          <a:stretch/>
        </p:blipFill>
        <p:spPr>
          <a:xfrm>
            <a:off x="961898" y="3082809"/>
            <a:ext cx="10268203" cy="1197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FDFD7A-B4E0-46FD-A5B4-55B3C0EA72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5042130" y="4798524"/>
            <a:ext cx="2202921" cy="193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6833CE28-7311-4D08-B3D0-9230D8C98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32" y="-24030"/>
            <a:ext cx="2842536" cy="37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0 Seconds Countdown Timer">
            <a:hlinkClick r:id="" action="ppaction://media"/>
            <a:extLst>
              <a:ext uri="{FF2B5EF4-FFF2-40B4-BE49-F238E27FC236}">
                <a16:creationId xmlns:a16="http://schemas.microsoft.com/office/drawing/2014/main" id="{40806F91-0E18-461F-B6E6-E8803FC8D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9868" y="188217"/>
            <a:ext cx="3599367" cy="202464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352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22" y="3323609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f Gif - IceGif">
            <a:extLst>
              <a:ext uri="{FF2B5EF4-FFF2-40B4-BE49-F238E27FC236}">
                <a16:creationId xmlns:a16="http://schemas.microsoft.com/office/drawing/2014/main" id="{086C6371-B242-4F26-8408-37CDA71F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2" y="4589824"/>
            <a:ext cx="2202921" cy="22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0" r="4588" b="66365"/>
          <a:stretch/>
        </p:blipFill>
        <p:spPr bwMode="auto">
          <a:xfrm>
            <a:off x="148653" y="102488"/>
            <a:ext cx="1566739" cy="2414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fundo verde de natal com flocos de neve. . ilustração vetorial 11352275  Vetor no Vecteezy">
            <a:extLst>
              <a:ext uri="{FF2B5EF4-FFF2-40B4-BE49-F238E27FC236}">
                <a16:creationId xmlns:a16="http://schemas.microsoft.com/office/drawing/2014/main" id="{00B46A20-BB22-4896-B635-BC434EAF2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75241"/>
          <a:stretch/>
        </p:blipFill>
        <p:spPr bwMode="auto">
          <a:xfrm>
            <a:off x="1864044" y="2516692"/>
            <a:ext cx="8137043" cy="208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1620DA-C6B1-45BC-B181-60B217DDD3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37" t="23889" r="34782" b="59141"/>
          <a:stretch/>
        </p:blipFill>
        <p:spPr>
          <a:xfrm>
            <a:off x="2322191" y="2855878"/>
            <a:ext cx="7247702" cy="154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984C9D-989A-4CB5-82D6-92E2D80615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5064436" y="4812425"/>
            <a:ext cx="2202921" cy="193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3485F8ED-C1B9-4945-9DF9-12C231129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09" y="-73666"/>
            <a:ext cx="2553859" cy="34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30 Seconds Countdown Timer">
            <a:hlinkClick r:id="" action="ppaction://media"/>
            <a:extLst>
              <a:ext uri="{FF2B5EF4-FFF2-40B4-BE49-F238E27FC236}">
                <a16:creationId xmlns:a16="http://schemas.microsoft.com/office/drawing/2014/main" id="{5EB5A413-F897-43C0-9CD5-118555651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9868" y="188217"/>
            <a:ext cx="3599367" cy="202464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122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f Gif - IceGif">
            <a:extLst>
              <a:ext uri="{FF2B5EF4-FFF2-40B4-BE49-F238E27FC236}">
                <a16:creationId xmlns:a16="http://schemas.microsoft.com/office/drawing/2014/main" id="{086C6371-B242-4F26-8408-37CDA71F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1" y="4698992"/>
            <a:ext cx="2128422" cy="21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33635" r="69029" b="33635"/>
          <a:stretch/>
        </p:blipFill>
        <p:spPr bwMode="auto">
          <a:xfrm>
            <a:off x="163831" y="80588"/>
            <a:ext cx="1538311" cy="2409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BF969C-B102-479F-AC63-6457C8AAD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736" y="2576276"/>
            <a:ext cx="11423374" cy="41883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ABE3FB-CA1A-4EE5-9D3D-CB3CE84285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6" t="19889" r="1631" b="60286"/>
          <a:stretch/>
        </p:blipFill>
        <p:spPr>
          <a:xfrm>
            <a:off x="563479" y="2940331"/>
            <a:ext cx="11297631" cy="1308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592F20-90E6-4F27-9DA4-32F70B63DC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4938090" y="4826895"/>
            <a:ext cx="2202921" cy="193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0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F2300346-8211-4769-9412-E29394D3D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42" y="111884"/>
            <a:ext cx="2634085" cy="35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0 Seconds Countdown Timer">
            <a:hlinkClick r:id="" action="ppaction://media"/>
            <a:extLst>
              <a:ext uri="{FF2B5EF4-FFF2-40B4-BE49-F238E27FC236}">
                <a16:creationId xmlns:a16="http://schemas.microsoft.com/office/drawing/2014/main" id="{AF0B085D-0126-4A1E-B8EE-C57B62228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8685" y="172547"/>
            <a:ext cx="3599367" cy="202464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26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57" y="3612536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f Gif - IceGif">
            <a:extLst>
              <a:ext uri="{FF2B5EF4-FFF2-40B4-BE49-F238E27FC236}">
                <a16:creationId xmlns:a16="http://schemas.microsoft.com/office/drawing/2014/main" id="{086C6371-B242-4F26-8408-37CDA71F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89" y="4645905"/>
            <a:ext cx="2202921" cy="22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6" t="33635" r="37104" b="33635"/>
          <a:stretch/>
        </p:blipFill>
        <p:spPr bwMode="auto">
          <a:xfrm>
            <a:off x="101714" y="97259"/>
            <a:ext cx="1607815" cy="2511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96F5B1-9341-45C1-B0B4-001909388B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737" y="2494941"/>
            <a:ext cx="10083374" cy="4188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3C993-C4CE-4A15-88A4-D85A387F6E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96" t="27102" r="26469" b="58745"/>
          <a:stretch/>
        </p:blipFill>
        <p:spPr>
          <a:xfrm>
            <a:off x="1283153" y="2972281"/>
            <a:ext cx="9732542" cy="126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E13C70-477B-4263-808F-38D8324476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5193520" y="4819726"/>
            <a:ext cx="2202921" cy="193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2757BE77-9693-4C04-9132-53029376B3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32" y="-185456"/>
            <a:ext cx="2842536" cy="37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0 Seconds Countdown Timer">
            <a:hlinkClick r:id="" action="ppaction://media"/>
            <a:extLst>
              <a:ext uri="{FF2B5EF4-FFF2-40B4-BE49-F238E27FC236}">
                <a16:creationId xmlns:a16="http://schemas.microsoft.com/office/drawing/2014/main" id="{7359D51B-795F-42E7-9FE7-EF0CA8DA9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9868" y="188217"/>
            <a:ext cx="3599367" cy="202464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329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f Gif - IceGif">
            <a:extLst>
              <a:ext uri="{FF2B5EF4-FFF2-40B4-BE49-F238E27FC236}">
                <a16:creationId xmlns:a16="http://schemas.microsoft.com/office/drawing/2014/main" id="{086C6371-B242-4F26-8408-37CDA71F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0" y="4622590"/>
            <a:ext cx="2202921" cy="22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3" t="33635" r="5556" b="33635"/>
          <a:stretch/>
        </p:blipFill>
        <p:spPr bwMode="auto">
          <a:xfrm>
            <a:off x="119270" y="109811"/>
            <a:ext cx="1616766" cy="2391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0ADDB-6DE5-4C47-B9A7-CB794B256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409" y="2528433"/>
            <a:ext cx="10416208" cy="4188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AB298D-4EEB-4FEB-9D20-F7D4B921BA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19" t="29555" r="26305" b="57922"/>
          <a:stretch/>
        </p:blipFill>
        <p:spPr>
          <a:xfrm>
            <a:off x="1105352" y="3003770"/>
            <a:ext cx="10140322" cy="115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DA3694-2999-433F-8AA4-9F83D116EC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6244" y="4665096"/>
            <a:ext cx="2548349" cy="2292295"/>
          </a:xfrm>
          <a:prstGeom prst="rect">
            <a:avLst/>
          </a:prstGeom>
        </p:spPr>
      </p:pic>
      <p:pic>
        <p:nvPicPr>
          <p:cNvPr id="12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722A2147-133F-4283-B9B5-0102A6958D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36" y="123164"/>
            <a:ext cx="2581303" cy="34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0 Seconds Countdown Timer">
            <a:hlinkClick r:id="" action="ppaction://media"/>
            <a:extLst>
              <a:ext uri="{FF2B5EF4-FFF2-40B4-BE49-F238E27FC236}">
                <a16:creationId xmlns:a16="http://schemas.microsoft.com/office/drawing/2014/main" id="{41A3BA02-1C58-493E-95CB-2AA397AB4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39868" y="188217"/>
            <a:ext cx="3599367" cy="202464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634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5F1D87FC-192A-481D-85E1-08927AF4E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420" y="3865684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F430197A-2666-4F28-969B-F98CBAA6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62" y="31278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8F9E7DC7-9B11-4E11-B94D-07F119798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3" y="191018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ublica: Команда">
            <a:extLst>
              <a:ext uri="{FF2B5EF4-FFF2-40B4-BE49-F238E27FC236}">
                <a16:creationId xmlns:a16="http://schemas.microsoft.com/office/drawing/2014/main" id="{626645AD-3425-4090-8471-B7B9124A5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400">
            <a:off x="2727607" y="803759"/>
            <a:ext cx="6123852" cy="61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54D4B44-027D-42D5-871A-6D9D950D9416}"/>
              </a:ext>
            </a:extLst>
          </p:cNvPr>
          <p:cNvSpPr/>
          <p:nvPr/>
        </p:nvSpPr>
        <p:spPr>
          <a:xfrm rot="19974865">
            <a:off x="2678686" y="2944865"/>
            <a:ext cx="59230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ВІДПОВІДІ</a:t>
            </a:r>
          </a:p>
        </p:txBody>
      </p:sp>
      <p:pic>
        <p:nvPicPr>
          <p:cNvPr id="12" name="Picture 2" descr="Elf Gif - IceGif">
            <a:extLst>
              <a:ext uri="{FF2B5EF4-FFF2-40B4-BE49-F238E27FC236}">
                <a16:creationId xmlns:a16="http://schemas.microsoft.com/office/drawing/2014/main" id="{2E9252DF-DD49-4D26-B763-728146D9C9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7" y="4201474"/>
            <a:ext cx="2202921" cy="22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lf Gif - IceGif">
            <a:extLst>
              <a:ext uri="{FF2B5EF4-FFF2-40B4-BE49-F238E27FC236}">
                <a16:creationId xmlns:a16="http://schemas.microsoft.com/office/drawing/2014/main" id="{E5E3761B-7A2A-4DE0-8AA2-C3994A413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08" y="1166230"/>
            <a:ext cx="2202921" cy="22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91AE0EE9-C4D2-4212-A702-E6BBD1B89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38" y="1760062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C43C3DA0-997B-4CE5-9F2A-963BE58933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21" y="2999702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0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90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7-0010 Фольгована кулька з гелієм Цифри Зелені (від 0 до 9 на вибір)  40&quot;, розмір 102 см Доставка по Києву. Фольговані цифри.">
            <a:extLst>
              <a:ext uri="{FF2B5EF4-FFF2-40B4-BE49-F238E27FC236}">
                <a16:creationId xmlns:a16="http://schemas.microsoft.com/office/drawing/2014/main" id="{38EA0DC3-8A0E-48D0-85C3-C8C2CA75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r="72025" b="66365"/>
          <a:stretch/>
        </p:blipFill>
        <p:spPr bwMode="auto">
          <a:xfrm>
            <a:off x="264548" y="198782"/>
            <a:ext cx="970137" cy="157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35929-D6AA-4026-BCE1-5F81F7D55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905" y="2752740"/>
            <a:ext cx="9205758" cy="4188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B07F41-7B32-4504-9EA2-E4E33DDEB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04" t="22982" r="30544" b="59097"/>
          <a:stretch/>
        </p:blipFill>
        <p:spPr>
          <a:xfrm>
            <a:off x="1843775" y="2949219"/>
            <a:ext cx="8594018" cy="162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EFF3FB-466D-4412-A34A-896E536AA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04" t="41288" r="30544" b="43085"/>
          <a:stretch/>
        </p:blipFill>
        <p:spPr>
          <a:xfrm>
            <a:off x="2467904" y="5052242"/>
            <a:ext cx="7733412" cy="1278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883E40-936C-4BE1-A3A7-31D7770D8B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97" t="40987" r="30869" b="43572"/>
          <a:stretch/>
        </p:blipFill>
        <p:spPr>
          <a:xfrm>
            <a:off x="1368057" y="4945137"/>
            <a:ext cx="9933105" cy="162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Imagem relacionada | Вертеп, Рождественский вертеп, Рождество">
            <a:extLst>
              <a:ext uri="{FF2B5EF4-FFF2-40B4-BE49-F238E27FC236}">
                <a16:creationId xmlns:a16="http://schemas.microsoft.com/office/drawing/2014/main" id="{2B1BF9EF-30C2-4518-B837-34B3B2FFB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0" y="129529"/>
            <a:ext cx="3876262" cy="2519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78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2</Words>
  <Application>Microsoft Office PowerPoint</Application>
  <PresentationFormat>Широкий екран</PresentationFormat>
  <Paragraphs>2</Paragraphs>
  <Slides>15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63</cp:revision>
  <dcterms:created xsi:type="dcterms:W3CDTF">2024-11-16T18:38:22Z</dcterms:created>
  <dcterms:modified xsi:type="dcterms:W3CDTF">2025-11-21T22:38:28Z</dcterms:modified>
</cp:coreProperties>
</file>