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4" r:id="rId5"/>
    <p:sldId id="265" r:id="rId6"/>
    <p:sldId id="266" r:id="rId7"/>
    <p:sldId id="267" r:id="rId8"/>
    <p:sldId id="268" r:id="rId9"/>
    <p:sldId id="275" r:id="rId10"/>
    <p:sldId id="269" r:id="rId11"/>
    <p:sldId id="270" r:id="rId12"/>
    <p:sldId id="271" r:id="rId13"/>
    <p:sldId id="272" r:id="rId14"/>
    <p:sldId id="273" r:id="rId15"/>
    <p:sldId id="274" r:id="rId16"/>
    <p:sldId id="263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B333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01CB9-1B80-4DBC-A1AE-82AFED1B8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03512BC-AED5-40EF-ACEF-339BEAD95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C1D1C1-55C8-4876-B48A-D56AD2E0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86CA-0935-420B-A23C-D47771C0BB50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90B0B79-8FAD-4EE3-B998-9DFD26241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E21951-9498-433E-A2E6-4C031C2B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0C41-6D8B-417F-97CC-BD231E2862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196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54027-750A-4FE0-A2AF-B48033FB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B868E9E-5C7F-412F-911B-95EBB7A76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CBFA17-D70D-421D-AD4E-57C55FD1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86CA-0935-420B-A23C-D47771C0BB50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969FB57-519B-4099-8A08-F57B9EF2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9AD4C0-FF82-4250-828E-45537EE0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0C41-6D8B-417F-97CC-BD231E2862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3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5B79620-46E7-48F8-8F83-85732D954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8FD45AA-62EA-42B7-8663-23AD942CD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DB9A7E-C8E3-464C-8FAA-CDF88EBA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86CA-0935-420B-A23C-D47771C0BB50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497F119-A42E-4871-BBFB-64780DFD9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FCCC9BD-838E-4573-A026-A8F691BAF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0C41-6D8B-417F-97CC-BD231E2862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952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F9982-E6A8-495C-8565-8CF33B896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2A60A3-2DEC-4DF3-B145-8BB9FEC46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FDBA799-F738-4EA4-857E-9DBB94F2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86CA-0935-420B-A23C-D47771C0BB50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C60746-46CD-4CA6-9DD3-DCC45F661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9FA22D-9FC3-4CD3-8EB7-D35AA1C85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0C41-6D8B-417F-97CC-BD231E2862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272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149CC-746F-4476-8677-1329CF5EE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34F47A-1A5C-4530-990B-2D2771963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A84633-1EBB-473C-BDDA-2EB664EE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86CA-0935-420B-A23C-D47771C0BB50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39D19A-8FA8-485A-A2E9-574717517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DE8598-6606-4374-80A8-7B65019E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0C41-6D8B-417F-97CC-BD231E2862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020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F6372-7127-499E-9465-ED98E76C2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A33569E-FE80-4F96-94A8-AE07E89E1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F53D3A1-3918-4C2B-AFD8-6F7F1746B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0553F76-6E4C-4F6E-A647-223708DAD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86CA-0935-420B-A23C-D47771C0BB50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EDF38E-A479-4946-91DE-3258E0E0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F365BA5-1A2C-42DD-AC36-E99FB609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0C41-6D8B-417F-97CC-BD231E2862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138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8796C-59BB-42D8-ADC2-D48703D23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EDC4D6E-2B14-4CC3-8CE5-50A2511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574D5DD-B93E-4FAE-9049-C5A904CE6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F073854-583C-4285-B1E0-C148619DC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9481E50-546F-43AD-9DF9-BD79282C3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F7626D4-2D13-410C-967D-5472CC005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86CA-0935-420B-A23C-D47771C0BB50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B137539-6112-4A5D-887E-AD08BC4E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C7C9404-BCB1-4B5F-AA64-EF9D5FC1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0C41-6D8B-417F-97CC-BD231E2862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74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A9F10-A434-4A81-8089-371E4313C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2EB1AB7-D21F-4647-AFAE-08099FA6B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86CA-0935-420B-A23C-D47771C0BB50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CA84DEB-50CD-4984-AAB2-D254A304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B477D9A-275E-456D-9E29-6628BB0F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0C41-6D8B-417F-97CC-BD231E2862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455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8E253C8-BC8E-478D-990F-1AE605F08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86CA-0935-420B-A23C-D47771C0BB50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D8498F7-5D95-4BFA-BE59-ADFE56F32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81D8103-EC72-4263-8A8E-A3BDF791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0C41-6D8B-417F-97CC-BD231E2862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999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D5D88-EE8F-444A-86EF-D2A6877B0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3FA2CC-5795-4110-9A96-C736625EF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5950F2-CD12-4903-869B-3C9D6C4BE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505BFF-3143-402F-9F1E-173A7DEF5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86CA-0935-420B-A23C-D47771C0BB50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1FA1BE4-43D2-4D0A-A681-4C9E5312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AEA9686-0744-4458-A94D-0F30054F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0C41-6D8B-417F-97CC-BD231E2862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249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CF140-A83F-489E-A0E9-A1FD65E5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C81B98-57E4-48A7-8963-471D07571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D956222-1B89-46C5-86F8-D36DC5D5C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06815F9-15E4-4431-9495-0CC6EF33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86CA-0935-420B-A23C-D47771C0BB50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B09259-CBDF-455A-A048-2943BDF23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2A35C8-3306-48C9-A70D-298D8F61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0C41-6D8B-417F-97CC-BD231E2862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37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F24799-E4AE-4817-805D-A34587D1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BD5E3D-EA0E-4AE8-BC28-329B77300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89B861-A15A-4E61-A81B-2D824C207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686CA-0935-420B-A23C-D47771C0BB50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E25CFD-E8F7-4D31-A6E6-CA7D71E60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EF605C-96EB-43CF-9B16-9F47171EA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0C41-6D8B-417F-97CC-BD231E2862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350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gif"/><Relationship Id="rId5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gif"/><Relationship Id="rId5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gif"/><Relationship Id="rId5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gif"/><Relationship Id="rId5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gif"/><Relationship Id="rId5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gif"/><Relationship Id="rId5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0503" y="1"/>
            <a:ext cx="11531497" cy="7315884"/>
          </a:xfrm>
          <a:custGeom>
            <a:avLst/>
            <a:gdLst/>
            <a:ahLst/>
            <a:cxnLst/>
            <a:rect l="l" t="t" r="r" b="b"/>
            <a:pathLst>
              <a:path w="17540981" h="11708605">
                <a:moveTo>
                  <a:pt x="0" y="0"/>
                </a:moveTo>
                <a:lnTo>
                  <a:pt x="17540981" y="0"/>
                </a:lnTo>
                <a:lnTo>
                  <a:pt x="17540981" y="11708605"/>
                </a:lnTo>
                <a:lnTo>
                  <a:pt x="0" y="117086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57E08C-9524-4FAA-A791-146ADA0B0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72" y="1"/>
            <a:ext cx="5581164" cy="732468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D9717E0B-5E44-4400-94A3-1F8B18033A2F}"/>
              </a:ext>
            </a:extLst>
          </p:cNvPr>
          <p:cNvSpPr/>
          <p:nvPr/>
        </p:nvSpPr>
        <p:spPr>
          <a:xfrm rot="20706472">
            <a:off x="5768905" y="753643"/>
            <a:ext cx="2910729" cy="18022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9A0F87E-B723-4A10-947E-11690FE59AA3}"/>
              </a:ext>
            </a:extLst>
          </p:cNvPr>
          <p:cNvSpPr/>
          <p:nvPr/>
        </p:nvSpPr>
        <p:spPr>
          <a:xfrm rot="20617813">
            <a:off x="4315679" y="891380"/>
            <a:ext cx="58171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Квіз</a:t>
            </a:r>
            <a:endParaRPr lang="uk-UA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F5369F9-6361-4DC4-9098-F704D7C90E3A}"/>
              </a:ext>
            </a:extLst>
          </p:cNvPr>
          <p:cNvSpPr/>
          <p:nvPr/>
        </p:nvSpPr>
        <p:spPr>
          <a:xfrm rot="20706472">
            <a:off x="5740459" y="2546977"/>
            <a:ext cx="4604496" cy="18022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73A3E99-0919-4CF4-A39B-CE741E1D76EA}"/>
              </a:ext>
            </a:extLst>
          </p:cNvPr>
          <p:cNvSpPr/>
          <p:nvPr/>
        </p:nvSpPr>
        <p:spPr>
          <a:xfrm rot="20617813">
            <a:off x="5134117" y="2639978"/>
            <a:ext cx="58171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Правда?</a:t>
            </a:r>
            <a:endParaRPr lang="uk-UA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236590D-0B9A-4087-B991-A18BC9016F52}"/>
              </a:ext>
            </a:extLst>
          </p:cNvPr>
          <p:cNvSpPr/>
          <p:nvPr/>
        </p:nvSpPr>
        <p:spPr>
          <a:xfrm rot="20706472">
            <a:off x="5948944" y="4627375"/>
            <a:ext cx="5442358" cy="18022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80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Calibri" panose="020F0502020204030204"/>
              </a:rPr>
              <a:t>Б</a:t>
            </a:r>
            <a:r>
              <a:rPr kumimoji="0" lang="uk-UA" sz="80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рехня</a:t>
            </a:r>
            <a:r>
              <a:rPr kumimoji="0" lang="uk-UA" sz="8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315E918-D0E8-4702-9E02-5FEB765AAB17}"/>
              </a:ext>
            </a:extLst>
          </p:cNvPr>
          <p:cNvSpPr/>
          <p:nvPr/>
        </p:nvSpPr>
        <p:spPr>
          <a:xfrm rot="20706472">
            <a:off x="7084482" y="3861535"/>
            <a:ext cx="2325721" cy="119973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uk-UA" sz="8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чи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771" y="0"/>
            <a:ext cx="12192000" cy="7165657"/>
          </a:xfrm>
          <a:custGeom>
            <a:avLst/>
            <a:gdLst/>
            <a:ahLst/>
            <a:cxnLst/>
            <a:rect l="l" t="t" r="r" b="b"/>
            <a:pathLst>
              <a:path w="17540981" h="11708605">
                <a:moveTo>
                  <a:pt x="0" y="0"/>
                </a:moveTo>
                <a:lnTo>
                  <a:pt x="17540981" y="0"/>
                </a:lnTo>
                <a:lnTo>
                  <a:pt x="17540981" y="11708605"/>
                </a:lnTo>
                <a:lnTo>
                  <a:pt x="0" y="117086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932" b="-1"/>
            </a:stretch>
          </a:blipFill>
        </p:spPr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CB217-16FF-4CCC-B13E-DAB5BE9EDC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9" t="55652" r="11959" b="15942"/>
          <a:stretch/>
        </p:blipFill>
        <p:spPr>
          <a:xfrm>
            <a:off x="235293" y="4340083"/>
            <a:ext cx="2438400" cy="2146378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786D55E-1586-43A1-8A36-02CC154CEDA3}"/>
              </a:ext>
            </a:extLst>
          </p:cNvPr>
          <p:cNvSpPr/>
          <p:nvPr/>
        </p:nvSpPr>
        <p:spPr>
          <a:xfrm>
            <a:off x="3326296" y="1038195"/>
            <a:ext cx="6493566" cy="437507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0B7C8FD-E98B-419A-B098-CFE72A6AD7C4}"/>
              </a:ext>
            </a:extLst>
          </p:cNvPr>
          <p:cNvSpPr/>
          <p:nvPr/>
        </p:nvSpPr>
        <p:spPr>
          <a:xfrm>
            <a:off x="3756529" y="1028922"/>
            <a:ext cx="579049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Майже половина </a:t>
            </a:r>
          </a:p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людей на Землі </a:t>
            </a:r>
          </a:p>
          <a:p>
            <a:pPr algn="ctr"/>
            <a:r>
              <a:rPr lang="uk-U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ніколи не бачила </a:t>
            </a:r>
          </a:p>
          <a:p>
            <a:pPr algn="ctr"/>
            <a:r>
              <a:rPr lang="uk-U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справжнього снігу</a:t>
            </a:r>
          </a:p>
          <a:p>
            <a:pPr algn="ctr"/>
            <a:r>
              <a:rPr lang="uk-U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</a:t>
            </a:r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 власні очі.</a:t>
            </a:r>
          </a:p>
        </p:txBody>
      </p:sp>
      <p:pic>
        <p:nvPicPr>
          <p:cNvPr id="1026" name="Picture 2" descr="правда Лого | Бесплатный инструмент для дизайна логотипа от Flaming Text">
            <a:extLst>
              <a:ext uri="{FF2B5EF4-FFF2-40B4-BE49-F238E27FC236}">
                <a16:creationId xmlns:a16="http://schemas.microsoft.com/office/drawing/2014/main" id="{6541E755-2DCA-4273-B065-2395AAFD70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813" y="5156289"/>
            <a:ext cx="3426797" cy="170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A24F7E-1BAC-4BE1-8602-276A13210A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279" y="1746358"/>
            <a:ext cx="1548518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1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2192000" cy="7165657"/>
          </a:xfrm>
          <a:custGeom>
            <a:avLst/>
            <a:gdLst/>
            <a:ahLst/>
            <a:cxnLst/>
            <a:rect l="l" t="t" r="r" b="b"/>
            <a:pathLst>
              <a:path w="17540981" h="11708605">
                <a:moveTo>
                  <a:pt x="0" y="0"/>
                </a:moveTo>
                <a:lnTo>
                  <a:pt x="17540981" y="0"/>
                </a:lnTo>
                <a:lnTo>
                  <a:pt x="17540981" y="11708605"/>
                </a:lnTo>
                <a:lnTo>
                  <a:pt x="0" y="117086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932" b="-1"/>
            </a:stretch>
          </a:blipFill>
        </p:spPr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CB217-16FF-4CCC-B13E-DAB5BE9EDC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9" t="55652" r="11959" b="15942"/>
          <a:stretch/>
        </p:blipFill>
        <p:spPr>
          <a:xfrm>
            <a:off x="274372" y="4134949"/>
            <a:ext cx="2438400" cy="2146378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786D55E-1586-43A1-8A36-02CC154CEDA3}"/>
              </a:ext>
            </a:extLst>
          </p:cNvPr>
          <p:cNvSpPr/>
          <p:nvPr/>
        </p:nvSpPr>
        <p:spPr>
          <a:xfrm>
            <a:off x="3326296" y="1038195"/>
            <a:ext cx="6493566" cy="437507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0B7C8FD-E98B-419A-B098-CFE72A6AD7C4}"/>
              </a:ext>
            </a:extLst>
          </p:cNvPr>
          <p:cNvSpPr/>
          <p:nvPr/>
        </p:nvSpPr>
        <p:spPr>
          <a:xfrm>
            <a:off x="3852203" y="1775555"/>
            <a:ext cx="553356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Лише самці </a:t>
            </a:r>
          </a:p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північного оленя </a:t>
            </a:r>
          </a:p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мають роги.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B6812C8-4A3B-423F-857C-31BBE04F54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863" r="63724" b="53848"/>
          <a:stretch/>
        </p:blipFill>
        <p:spPr>
          <a:xfrm>
            <a:off x="1227050" y="1995921"/>
            <a:ext cx="872197" cy="1586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DEDA4F6-E9F8-48E6-9E31-80DD7ED63683}"/>
              </a:ext>
            </a:extLst>
          </p:cNvPr>
          <p:cNvSpPr/>
          <p:nvPr/>
        </p:nvSpPr>
        <p:spPr>
          <a:xfrm>
            <a:off x="7652503" y="4437729"/>
            <a:ext cx="3466531" cy="240274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Самки також…</a:t>
            </a:r>
          </a:p>
        </p:txBody>
      </p:sp>
    </p:spTree>
    <p:extLst>
      <p:ext uri="{BB962C8B-B14F-4D97-AF65-F5344CB8AC3E}">
        <p14:creationId xmlns:p14="http://schemas.microsoft.com/office/powerpoint/2010/main" val="275075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7165657"/>
          </a:xfrm>
          <a:custGeom>
            <a:avLst/>
            <a:gdLst/>
            <a:ahLst/>
            <a:cxnLst/>
            <a:rect l="l" t="t" r="r" b="b"/>
            <a:pathLst>
              <a:path w="17540981" h="11708605">
                <a:moveTo>
                  <a:pt x="0" y="0"/>
                </a:moveTo>
                <a:lnTo>
                  <a:pt x="17540981" y="0"/>
                </a:lnTo>
                <a:lnTo>
                  <a:pt x="17540981" y="11708605"/>
                </a:lnTo>
                <a:lnTo>
                  <a:pt x="0" y="117086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932" b="-1"/>
            </a:stretch>
          </a:blipFill>
        </p:spPr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CB217-16FF-4CCC-B13E-DAB5BE9EDC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9" t="55652" r="11959" b="15942"/>
          <a:stretch/>
        </p:blipFill>
        <p:spPr>
          <a:xfrm>
            <a:off x="443948" y="3977113"/>
            <a:ext cx="2438400" cy="2146378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786D55E-1586-43A1-8A36-02CC154CEDA3}"/>
              </a:ext>
            </a:extLst>
          </p:cNvPr>
          <p:cNvSpPr/>
          <p:nvPr/>
        </p:nvSpPr>
        <p:spPr>
          <a:xfrm>
            <a:off x="3326296" y="1038195"/>
            <a:ext cx="6493566" cy="401210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0B7C8FD-E98B-419A-B098-CFE72A6AD7C4}"/>
              </a:ext>
            </a:extLst>
          </p:cNvPr>
          <p:cNvSpPr/>
          <p:nvPr/>
        </p:nvSpPr>
        <p:spPr>
          <a:xfrm>
            <a:off x="3578087" y="1038195"/>
            <a:ext cx="617964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7 грудня</a:t>
            </a:r>
          </a:p>
          <a:p>
            <a:pPr algn="ctr"/>
            <a:r>
              <a:rPr lang="uk-U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відзначають</a:t>
            </a:r>
          </a:p>
          <a:p>
            <a:pPr algn="ctr"/>
            <a:r>
              <a:rPr lang="uk-U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День</a:t>
            </a:r>
          </a:p>
          <a:p>
            <a:pPr algn="ctr"/>
            <a:r>
              <a:rPr lang="uk-U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української хустки </a:t>
            </a:r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</p:txBody>
      </p:sp>
      <p:pic>
        <p:nvPicPr>
          <p:cNvPr id="2050" name="Picture 2" descr="правда Лого | Бесплатный инструмент для дизайна логотипа от Flaming Text">
            <a:extLst>
              <a:ext uri="{FF2B5EF4-FFF2-40B4-BE49-F238E27FC236}">
                <a16:creationId xmlns:a16="http://schemas.microsoft.com/office/drawing/2014/main" id="{783B7FD8-8F62-4570-BD4E-216893DBBD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95" y="4790807"/>
            <a:ext cx="4364494" cy="216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FF059D0-D860-4E0D-BA60-78E14E565A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276" r="42782" b="53848"/>
          <a:stretch/>
        </p:blipFill>
        <p:spPr>
          <a:xfrm>
            <a:off x="1167136" y="1457341"/>
            <a:ext cx="992024" cy="1586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0576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670" y="0"/>
            <a:ext cx="12192000" cy="7165657"/>
          </a:xfrm>
          <a:custGeom>
            <a:avLst/>
            <a:gdLst/>
            <a:ahLst/>
            <a:cxnLst/>
            <a:rect l="l" t="t" r="r" b="b"/>
            <a:pathLst>
              <a:path w="17540981" h="11708605">
                <a:moveTo>
                  <a:pt x="0" y="0"/>
                </a:moveTo>
                <a:lnTo>
                  <a:pt x="17540981" y="0"/>
                </a:lnTo>
                <a:lnTo>
                  <a:pt x="17540981" y="11708605"/>
                </a:lnTo>
                <a:lnTo>
                  <a:pt x="0" y="117086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932" b="-1"/>
            </a:stretch>
          </a:blipFill>
        </p:spPr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CB217-16FF-4CCC-B13E-DAB5BE9EDC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9" t="55652" r="11959" b="15942"/>
          <a:stretch/>
        </p:blipFill>
        <p:spPr>
          <a:xfrm>
            <a:off x="443161" y="3938000"/>
            <a:ext cx="2438400" cy="2146378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786D55E-1586-43A1-8A36-02CC154CEDA3}"/>
              </a:ext>
            </a:extLst>
          </p:cNvPr>
          <p:cNvSpPr/>
          <p:nvPr/>
        </p:nvSpPr>
        <p:spPr>
          <a:xfrm>
            <a:off x="3326296" y="1038195"/>
            <a:ext cx="6493566" cy="437507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0B7C8FD-E98B-419A-B098-CFE72A6AD7C4}"/>
              </a:ext>
            </a:extLst>
          </p:cNvPr>
          <p:cNvSpPr/>
          <p:nvPr/>
        </p:nvSpPr>
        <p:spPr>
          <a:xfrm>
            <a:off x="3246847" y="1407945"/>
            <a:ext cx="665246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Рецепт морозива</a:t>
            </a:r>
          </a:p>
          <a:p>
            <a:pPr algn="ctr"/>
            <a:r>
              <a:rPr lang="uk-U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 Європи привіз</a:t>
            </a:r>
            <a:endParaRPr lang="uk-UA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відомий мандрівник</a:t>
            </a:r>
          </a:p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Марко Поло.</a:t>
            </a:r>
          </a:p>
        </p:txBody>
      </p:sp>
      <p:pic>
        <p:nvPicPr>
          <p:cNvPr id="3074" name="Picture 2" descr="правда Лого | Бесплатный инструмент для дизайна логотипа от Flaming Text">
            <a:extLst>
              <a:ext uri="{FF2B5EF4-FFF2-40B4-BE49-F238E27FC236}">
                <a16:creationId xmlns:a16="http://schemas.microsoft.com/office/drawing/2014/main" id="{93CBE2AE-75A5-4317-B4C8-AFABEF12C2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78" y="4824265"/>
            <a:ext cx="4021335" cy="1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27765B-C1F7-4F51-9BCE-3A0D3E271C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211" r="21820" b="53848"/>
          <a:stretch/>
        </p:blipFill>
        <p:spPr>
          <a:xfrm>
            <a:off x="1252025" y="1638826"/>
            <a:ext cx="1040665" cy="1586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463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2192000" cy="7165657"/>
          </a:xfrm>
          <a:custGeom>
            <a:avLst/>
            <a:gdLst/>
            <a:ahLst/>
            <a:cxnLst/>
            <a:rect l="l" t="t" r="r" b="b"/>
            <a:pathLst>
              <a:path w="17540981" h="11708605">
                <a:moveTo>
                  <a:pt x="0" y="0"/>
                </a:moveTo>
                <a:lnTo>
                  <a:pt x="17540981" y="0"/>
                </a:lnTo>
                <a:lnTo>
                  <a:pt x="17540981" y="11708605"/>
                </a:lnTo>
                <a:lnTo>
                  <a:pt x="0" y="117086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932" b="-1"/>
            </a:stretch>
          </a:blipFill>
        </p:spPr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CB217-16FF-4CCC-B13E-DAB5BE9EDC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9" t="55652" r="11959" b="15942"/>
          <a:stretch/>
        </p:blipFill>
        <p:spPr>
          <a:xfrm>
            <a:off x="106017" y="4824265"/>
            <a:ext cx="2438400" cy="2146378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786D55E-1586-43A1-8A36-02CC154CEDA3}"/>
              </a:ext>
            </a:extLst>
          </p:cNvPr>
          <p:cNvSpPr/>
          <p:nvPr/>
        </p:nvSpPr>
        <p:spPr>
          <a:xfrm>
            <a:off x="3326296" y="1038195"/>
            <a:ext cx="6493566" cy="437507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0B7C8FD-E98B-419A-B098-CFE72A6AD7C4}"/>
              </a:ext>
            </a:extLst>
          </p:cNvPr>
          <p:cNvSpPr/>
          <p:nvPr/>
        </p:nvSpPr>
        <p:spPr>
          <a:xfrm>
            <a:off x="4112315" y="1407945"/>
            <a:ext cx="523547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Передні ноги </a:t>
            </a:r>
          </a:p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зайця </a:t>
            </a:r>
          </a:p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набагато довші, </a:t>
            </a:r>
          </a:p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ніж задні.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357816-E66C-46E8-965C-A047C8E10E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337" b="53235"/>
          <a:stretch/>
        </p:blipFill>
        <p:spPr>
          <a:xfrm>
            <a:off x="684341" y="2421746"/>
            <a:ext cx="978808" cy="1607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C259A1D-DA20-4A8A-A5FF-E2480F9A9D97}"/>
              </a:ext>
            </a:extLst>
          </p:cNvPr>
          <p:cNvSpPr/>
          <p:nvPr/>
        </p:nvSpPr>
        <p:spPr>
          <a:xfrm>
            <a:off x="7811087" y="4701966"/>
            <a:ext cx="3181236" cy="214637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Задні довші…</a:t>
            </a:r>
          </a:p>
        </p:txBody>
      </p:sp>
    </p:spTree>
    <p:extLst>
      <p:ext uri="{BB962C8B-B14F-4D97-AF65-F5344CB8AC3E}">
        <p14:creationId xmlns:p14="http://schemas.microsoft.com/office/powerpoint/2010/main" val="75454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2192000" cy="7165657"/>
          </a:xfrm>
          <a:custGeom>
            <a:avLst/>
            <a:gdLst/>
            <a:ahLst/>
            <a:cxnLst/>
            <a:rect l="l" t="t" r="r" b="b"/>
            <a:pathLst>
              <a:path w="17540981" h="11708605">
                <a:moveTo>
                  <a:pt x="0" y="0"/>
                </a:moveTo>
                <a:lnTo>
                  <a:pt x="17540981" y="0"/>
                </a:lnTo>
                <a:lnTo>
                  <a:pt x="17540981" y="11708605"/>
                </a:lnTo>
                <a:lnTo>
                  <a:pt x="0" y="117086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932" b="-1"/>
            </a:stretch>
          </a:blipFill>
        </p:spPr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CB217-16FF-4CCC-B13E-DAB5BE9EDC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9" t="55652" r="11959" b="15942"/>
          <a:stretch/>
        </p:blipFill>
        <p:spPr>
          <a:xfrm>
            <a:off x="310180" y="4134949"/>
            <a:ext cx="2438400" cy="2146378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786D55E-1586-43A1-8A36-02CC154CEDA3}"/>
              </a:ext>
            </a:extLst>
          </p:cNvPr>
          <p:cNvSpPr/>
          <p:nvPr/>
        </p:nvSpPr>
        <p:spPr>
          <a:xfrm>
            <a:off x="3058759" y="1038195"/>
            <a:ext cx="7028640" cy="437507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0B7C8FD-E98B-419A-B098-CFE72A6AD7C4}"/>
              </a:ext>
            </a:extLst>
          </p:cNvPr>
          <p:cNvSpPr/>
          <p:nvPr/>
        </p:nvSpPr>
        <p:spPr>
          <a:xfrm>
            <a:off x="3058759" y="1102074"/>
            <a:ext cx="7028641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Найбільший у світі </a:t>
            </a:r>
          </a:p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фестиваль </a:t>
            </a:r>
            <a:r>
              <a:rPr lang="uk-U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крижаних </a:t>
            </a:r>
          </a:p>
          <a:p>
            <a:pPr algn="ctr"/>
            <a:r>
              <a:rPr lang="uk-U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та снігових скульптур </a:t>
            </a:r>
          </a:p>
          <a:p>
            <a:pPr algn="ctr"/>
            <a:r>
              <a:rPr lang="uk-U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щороку відбувається </a:t>
            </a:r>
          </a:p>
          <a:p>
            <a:pPr algn="ctr"/>
            <a:r>
              <a:rPr lang="uk-U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 Києві.</a:t>
            </a:r>
            <a:endParaRPr lang="uk-UA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2546A9-0FDF-47E7-BAC9-E36C61343A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921" r="78573"/>
          <a:stretch/>
        </p:blipFill>
        <p:spPr>
          <a:xfrm>
            <a:off x="1021883" y="2135959"/>
            <a:ext cx="1014995" cy="1446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85EF1E7-58D8-4646-ADDF-05419179E995}"/>
              </a:ext>
            </a:extLst>
          </p:cNvPr>
          <p:cNvSpPr/>
          <p:nvPr/>
        </p:nvSpPr>
        <p:spPr>
          <a:xfrm>
            <a:off x="7877355" y="5050499"/>
            <a:ext cx="3466531" cy="153861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У Харбіні…</a:t>
            </a:r>
          </a:p>
        </p:txBody>
      </p:sp>
    </p:spTree>
    <p:extLst>
      <p:ext uri="{BB962C8B-B14F-4D97-AF65-F5344CB8AC3E}">
        <p14:creationId xmlns:p14="http://schemas.microsoft.com/office/powerpoint/2010/main" val="148191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2192000" cy="7165657"/>
          </a:xfrm>
          <a:custGeom>
            <a:avLst/>
            <a:gdLst/>
            <a:ahLst/>
            <a:cxnLst/>
            <a:rect l="l" t="t" r="r" b="b"/>
            <a:pathLst>
              <a:path w="17540981" h="11708605">
                <a:moveTo>
                  <a:pt x="0" y="0"/>
                </a:moveTo>
                <a:lnTo>
                  <a:pt x="17540981" y="0"/>
                </a:lnTo>
                <a:lnTo>
                  <a:pt x="17540981" y="11708605"/>
                </a:lnTo>
                <a:lnTo>
                  <a:pt x="0" y="117086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932" b="-1"/>
            </a:stretch>
          </a:blipFill>
        </p:spPr>
        <p:txBody>
          <a:bodyPr>
            <a:prstTxWarp prst="textDeflateBottom">
              <a:avLst/>
            </a:prstTxWarp>
          </a:bodyPr>
          <a:lstStyle/>
          <a:p>
            <a:endParaRPr lang="uk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CB217-16FF-4CCC-B13E-DAB5BE9EDC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9" t="55652" r="11959" b="15942"/>
          <a:stretch/>
        </p:blipFill>
        <p:spPr>
          <a:xfrm>
            <a:off x="3585006" y="1837699"/>
            <a:ext cx="5336161" cy="4697104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DEAA2B-2CB2-44CC-9C57-5E11885CB6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86" y="4383198"/>
            <a:ext cx="2443463" cy="21412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AB0DF4-3BEA-40CB-A8C2-14F3E5D2B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229" y="530483"/>
            <a:ext cx="2443463" cy="21412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BFB94A-0D9A-4AA3-BDD8-E7901C125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1343" y="530482"/>
            <a:ext cx="2443463" cy="21412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FB60DB-FD30-4BE6-B42C-AD300DF46E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2341" y="4186251"/>
            <a:ext cx="2443463" cy="2141267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E317E73-B8FB-4E04-884B-E2114F02F463}"/>
              </a:ext>
            </a:extLst>
          </p:cNvPr>
          <p:cNvSpPr/>
          <p:nvPr/>
        </p:nvSpPr>
        <p:spPr>
          <a:xfrm>
            <a:off x="3890173" y="746262"/>
            <a:ext cx="5030994" cy="144655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brightRoom" dir="t">
              <a:rot lat="0" lon="0" rev="4800000"/>
            </a:lightRig>
          </a:scene3d>
          <a:sp3d prstMaterial="metal">
            <a:bevelT w="38100" h="57150" prst="angle"/>
          </a:sp3d>
        </p:spPr>
        <p:txBody>
          <a:bodyPr wrap="none" lIns="91440" tIns="45720" rIns="91440" bIns="45720">
            <a:prstTxWarp prst="textDeflateBottom">
              <a:avLst/>
            </a:prstTxWarp>
            <a:spAutoFit/>
            <a:sp3d>
              <a:bevelT w="38100"/>
            </a:sp3d>
          </a:bodyPr>
          <a:lstStyle/>
          <a:p>
            <a:pPr algn="ctr"/>
            <a:r>
              <a:rPr lang="uk-UA" sz="8800" b="1" cap="none" spc="50" dirty="0">
                <a:ln w="15875" cmpd="dbl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ВІТАЄМО!</a:t>
            </a:r>
          </a:p>
        </p:txBody>
      </p:sp>
    </p:spTree>
    <p:extLst>
      <p:ext uri="{BB962C8B-B14F-4D97-AF65-F5344CB8AC3E}">
        <p14:creationId xmlns:p14="http://schemas.microsoft.com/office/powerpoint/2010/main" val="388011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07657"/>
            <a:ext cx="12192000" cy="7165657"/>
          </a:xfrm>
          <a:custGeom>
            <a:avLst/>
            <a:gdLst/>
            <a:ahLst/>
            <a:cxnLst/>
            <a:rect l="l" t="t" r="r" b="b"/>
            <a:pathLst>
              <a:path w="17540981" h="11708605">
                <a:moveTo>
                  <a:pt x="0" y="0"/>
                </a:moveTo>
                <a:lnTo>
                  <a:pt x="17540981" y="0"/>
                </a:lnTo>
                <a:lnTo>
                  <a:pt x="17540981" y="11708605"/>
                </a:lnTo>
                <a:lnTo>
                  <a:pt x="0" y="117086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932" b="-1"/>
            </a:stretch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CB217-16FF-4CCC-B13E-DAB5BE9EDC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9" t="55652" r="11959" b="15942"/>
          <a:stretch/>
        </p:blipFill>
        <p:spPr>
          <a:xfrm>
            <a:off x="526618" y="3277651"/>
            <a:ext cx="3862502" cy="3399930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 descr="Знак вопроса: 60 картинок">
            <a:extLst>
              <a:ext uri="{FF2B5EF4-FFF2-40B4-BE49-F238E27FC236}">
                <a16:creationId xmlns:a16="http://schemas.microsoft.com/office/drawing/2014/main" id="{F4D7FB89-2061-4C76-9E18-13125A96BA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617" y="3036196"/>
            <a:ext cx="3106272" cy="38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45742C9E-E29C-46AF-ABFF-A757FFACA126}"/>
              </a:ext>
            </a:extLst>
          </p:cNvPr>
          <p:cNvSpPr/>
          <p:nvPr/>
        </p:nvSpPr>
        <p:spPr>
          <a:xfrm rot="20706472">
            <a:off x="681819" y="807131"/>
            <a:ext cx="3654061" cy="1802296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6BE713E-EC74-4CCB-9A50-B8FB6BE2C65E}"/>
              </a:ext>
            </a:extLst>
          </p:cNvPr>
          <p:cNvSpPr/>
          <p:nvPr/>
        </p:nvSpPr>
        <p:spPr>
          <a:xfrm rot="20695950">
            <a:off x="876832" y="1077923"/>
            <a:ext cx="3264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 хвилина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BBA97F7-5DCA-4B47-ABB2-FF23C3313FDE}"/>
              </a:ext>
            </a:extLst>
          </p:cNvPr>
          <p:cNvSpPr/>
          <p:nvPr/>
        </p:nvSpPr>
        <p:spPr>
          <a:xfrm rot="20706472">
            <a:off x="4969689" y="2038022"/>
            <a:ext cx="2574779" cy="1078227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 бал</a:t>
            </a:r>
          </a:p>
        </p:txBody>
      </p:sp>
    </p:spTree>
    <p:extLst>
      <p:ext uri="{BB962C8B-B14F-4D97-AF65-F5344CB8AC3E}">
        <p14:creationId xmlns:p14="http://schemas.microsoft.com/office/powerpoint/2010/main" val="59093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1808" y="-63379"/>
            <a:ext cx="12160192" cy="7103437"/>
          </a:xfrm>
          <a:custGeom>
            <a:avLst/>
            <a:gdLst/>
            <a:ahLst/>
            <a:cxnLst/>
            <a:rect l="l" t="t" r="r" b="b"/>
            <a:pathLst>
              <a:path w="17540981" h="11708605">
                <a:moveTo>
                  <a:pt x="0" y="0"/>
                </a:moveTo>
                <a:lnTo>
                  <a:pt x="17540981" y="0"/>
                </a:lnTo>
                <a:lnTo>
                  <a:pt x="17540981" y="11708605"/>
                </a:lnTo>
                <a:lnTo>
                  <a:pt x="0" y="11708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932" b="-1"/>
            </a:stretch>
          </a:blipFill>
        </p:spPr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CB217-16FF-4CCC-B13E-DAB5BE9EDC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9" t="55652" r="11959" b="15942"/>
          <a:stretch/>
        </p:blipFill>
        <p:spPr>
          <a:xfrm>
            <a:off x="483669" y="4340083"/>
            <a:ext cx="2438400" cy="2146378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786D55E-1586-43A1-8A36-02CC154CEDA3}"/>
              </a:ext>
            </a:extLst>
          </p:cNvPr>
          <p:cNvSpPr/>
          <p:nvPr/>
        </p:nvSpPr>
        <p:spPr>
          <a:xfrm>
            <a:off x="3632188" y="1038195"/>
            <a:ext cx="5919669" cy="437507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0B7C8FD-E98B-419A-B098-CFE72A6AD7C4}"/>
              </a:ext>
            </a:extLst>
          </p:cNvPr>
          <p:cNvSpPr/>
          <p:nvPr/>
        </p:nvSpPr>
        <p:spPr>
          <a:xfrm>
            <a:off x="3761361" y="1165955"/>
            <a:ext cx="579049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Майже половина </a:t>
            </a:r>
          </a:p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людей на Землі </a:t>
            </a:r>
          </a:p>
          <a:p>
            <a:pPr algn="ctr"/>
            <a:r>
              <a:rPr lang="uk-U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ніколи не бачила </a:t>
            </a:r>
          </a:p>
          <a:p>
            <a:pPr algn="ctr"/>
            <a:r>
              <a:rPr lang="uk-U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справжнього снігу</a:t>
            </a:r>
          </a:p>
          <a:p>
            <a:pPr algn="ctr"/>
            <a:r>
              <a:rPr lang="uk-U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</a:t>
            </a:r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 власні очі.</a:t>
            </a:r>
          </a:p>
        </p:txBody>
      </p:sp>
      <p:pic>
        <p:nvPicPr>
          <p:cNvPr id="1028" name="Picture 4" descr="Знак вопроса: 60 картинок">
            <a:extLst>
              <a:ext uri="{FF2B5EF4-FFF2-40B4-BE49-F238E27FC236}">
                <a16:creationId xmlns:a16="http://schemas.microsoft.com/office/drawing/2014/main" id="{F0D0B763-7564-4B65-B60C-E8490D031F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559" y="4346505"/>
            <a:ext cx="2214595" cy="276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C6EED2-A69E-4EB4-9B26-7C5664852F0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82137" b="53848"/>
          <a:stretch/>
        </p:blipFill>
        <p:spPr>
          <a:xfrm>
            <a:off x="970362" y="2139769"/>
            <a:ext cx="861636" cy="1586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800+ Бесплатные Плюс Минус &amp; Плюс изображения - Pixabay">
            <a:extLst>
              <a:ext uri="{FF2B5EF4-FFF2-40B4-BE49-F238E27FC236}">
                <a16:creationId xmlns:a16="http://schemas.microsoft.com/office/drawing/2014/main" id="{3C9FE889-1E1C-48DD-A522-AC25280C3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0" t="14093" r="18332" b="8506"/>
          <a:stretch/>
        </p:blipFill>
        <p:spPr bwMode="auto">
          <a:xfrm>
            <a:off x="5570806" y="5541032"/>
            <a:ext cx="2034461" cy="1098803"/>
          </a:xfrm>
          <a:prstGeom prst="rect">
            <a:avLst/>
          </a:prstGeom>
          <a:ln w="5715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Таймер 1 минута">
            <a:hlinkClick r:id="" action="ppaction://media"/>
            <a:extLst>
              <a:ext uri="{FF2B5EF4-FFF2-40B4-BE49-F238E27FC236}">
                <a16:creationId xmlns:a16="http://schemas.microsoft.com/office/drawing/2014/main" id="{D035D53E-24B7-4AAC-A355-B1C7B83597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1385" y="143475"/>
            <a:ext cx="3181227" cy="1789440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2192000" cy="7165657"/>
          </a:xfrm>
          <a:custGeom>
            <a:avLst/>
            <a:gdLst/>
            <a:ahLst/>
            <a:cxnLst/>
            <a:rect l="l" t="t" r="r" b="b"/>
            <a:pathLst>
              <a:path w="17540981" h="11708605">
                <a:moveTo>
                  <a:pt x="0" y="0"/>
                </a:moveTo>
                <a:lnTo>
                  <a:pt x="17540981" y="0"/>
                </a:lnTo>
                <a:lnTo>
                  <a:pt x="17540981" y="11708605"/>
                </a:lnTo>
                <a:lnTo>
                  <a:pt x="0" y="11708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932" b="-1"/>
            </a:stretch>
          </a:blipFill>
        </p:spPr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CB217-16FF-4CCC-B13E-DAB5BE9EDC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9" t="55652" r="11959" b="15942"/>
          <a:stretch/>
        </p:blipFill>
        <p:spPr>
          <a:xfrm>
            <a:off x="476601" y="4421725"/>
            <a:ext cx="2438400" cy="2146378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786D55E-1586-43A1-8A36-02CC154CEDA3}"/>
              </a:ext>
            </a:extLst>
          </p:cNvPr>
          <p:cNvSpPr/>
          <p:nvPr/>
        </p:nvSpPr>
        <p:spPr>
          <a:xfrm>
            <a:off x="3534710" y="1280160"/>
            <a:ext cx="6285152" cy="413311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0B7C8FD-E98B-419A-B098-CFE72A6AD7C4}"/>
              </a:ext>
            </a:extLst>
          </p:cNvPr>
          <p:cNvSpPr/>
          <p:nvPr/>
        </p:nvSpPr>
        <p:spPr>
          <a:xfrm>
            <a:off x="3852202" y="1775555"/>
            <a:ext cx="553356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Лише самці </a:t>
            </a:r>
          </a:p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північного оленя </a:t>
            </a:r>
          </a:p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мають роги.</a:t>
            </a:r>
          </a:p>
        </p:txBody>
      </p:sp>
      <p:pic>
        <p:nvPicPr>
          <p:cNvPr id="8194" name="Picture 2" descr="Знак вопроса: 60 картинок">
            <a:extLst>
              <a:ext uri="{FF2B5EF4-FFF2-40B4-BE49-F238E27FC236}">
                <a16:creationId xmlns:a16="http://schemas.microsoft.com/office/drawing/2014/main" id="{1768E346-BEC6-4382-823B-D8931764F5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03" y="4051378"/>
            <a:ext cx="2438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B834A2-F1C5-4503-8972-C750E149203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7863" r="63724" b="53848"/>
          <a:stretch/>
        </p:blipFill>
        <p:spPr>
          <a:xfrm>
            <a:off x="955294" y="2270040"/>
            <a:ext cx="872197" cy="1586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2" descr="800+ Бесплатные Плюс Минус &amp; Плюс изображения - Pixabay">
            <a:extLst>
              <a:ext uri="{FF2B5EF4-FFF2-40B4-BE49-F238E27FC236}">
                <a16:creationId xmlns:a16="http://schemas.microsoft.com/office/drawing/2014/main" id="{F8685BD9-C815-4210-8482-9A241225F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0" t="14093" r="18332" b="8506"/>
          <a:stretch/>
        </p:blipFill>
        <p:spPr bwMode="auto">
          <a:xfrm>
            <a:off x="5512423" y="5674709"/>
            <a:ext cx="1654141" cy="893394"/>
          </a:xfrm>
          <a:prstGeom prst="rect">
            <a:avLst/>
          </a:prstGeom>
          <a:ln w="5715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Таймер 1 минута">
            <a:hlinkClick r:id="" action="ppaction://media"/>
            <a:extLst>
              <a:ext uri="{FF2B5EF4-FFF2-40B4-BE49-F238E27FC236}">
                <a16:creationId xmlns:a16="http://schemas.microsoft.com/office/drawing/2014/main" id="{30BDDFE4-B344-4BF5-9439-F48D6E45EBE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6878" y="240300"/>
            <a:ext cx="3181227" cy="1789440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090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8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7165657"/>
          </a:xfrm>
          <a:custGeom>
            <a:avLst/>
            <a:gdLst/>
            <a:ahLst/>
            <a:cxnLst/>
            <a:rect l="l" t="t" r="r" b="b"/>
            <a:pathLst>
              <a:path w="17540981" h="11708605">
                <a:moveTo>
                  <a:pt x="0" y="0"/>
                </a:moveTo>
                <a:lnTo>
                  <a:pt x="17540981" y="0"/>
                </a:lnTo>
                <a:lnTo>
                  <a:pt x="17540981" y="11708605"/>
                </a:lnTo>
                <a:lnTo>
                  <a:pt x="0" y="11708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932" b="-1"/>
            </a:stretch>
          </a:blipFill>
        </p:spPr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CB217-16FF-4CCC-B13E-DAB5BE9EDC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9" t="55652" r="11959" b="15942"/>
          <a:stretch/>
        </p:blipFill>
        <p:spPr>
          <a:xfrm>
            <a:off x="443948" y="4340083"/>
            <a:ext cx="2438400" cy="2146378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786D55E-1586-43A1-8A36-02CC154CEDA3}"/>
              </a:ext>
            </a:extLst>
          </p:cNvPr>
          <p:cNvSpPr/>
          <p:nvPr/>
        </p:nvSpPr>
        <p:spPr>
          <a:xfrm>
            <a:off x="3640221" y="1038195"/>
            <a:ext cx="6033868" cy="437507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0B7C8FD-E98B-419A-B098-CFE72A6AD7C4}"/>
              </a:ext>
            </a:extLst>
          </p:cNvPr>
          <p:cNvSpPr/>
          <p:nvPr/>
        </p:nvSpPr>
        <p:spPr>
          <a:xfrm>
            <a:off x="3640222" y="1078193"/>
            <a:ext cx="617964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7 грудня</a:t>
            </a:r>
          </a:p>
          <a:p>
            <a:pPr algn="ctr"/>
            <a:r>
              <a:rPr lang="uk-U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відзначають</a:t>
            </a:r>
          </a:p>
          <a:p>
            <a:pPr algn="ctr"/>
            <a:r>
              <a:rPr lang="uk-U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День</a:t>
            </a:r>
          </a:p>
          <a:p>
            <a:pPr algn="ctr"/>
            <a:r>
              <a:rPr lang="uk-U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української хустки </a:t>
            </a:r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</a:p>
        </p:txBody>
      </p:sp>
      <p:pic>
        <p:nvPicPr>
          <p:cNvPr id="2052" name="Picture 4" descr="Знак вопроса: 60 картинок">
            <a:extLst>
              <a:ext uri="{FF2B5EF4-FFF2-40B4-BE49-F238E27FC236}">
                <a16:creationId xmlns:a16="http://schemas.microsoft.com/office/drawing/2014/main" id="{957338C7-7CA5-4F0B-80C4-4F0C9C4FEF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4235371"/>
            <a:ext cx="2130287" cy="266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7DADD6-71C0-4089-8014-2411E8928B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276" r="42782" b="53848"/>
          <a:stretch/>
        </p:blipFill>
        <p:spPr>
          <a:xfrm>
            <a:off x="1023836" y="2156386"/>
            <a:ext cx="992024" cy="1586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77C231-8D4D-4BCB-A226-94D70C7254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7427" y="5463550"/>
            <a:ext cx="2216373" cy="1285294"/>
          </a:xfrm>
          <a:prstGeom prst="rect">
            <a:avLst/>
          </a:prstGeom>
        </p:spPr>
      </p:pic>
      <p:pic>
        <p:nvPicPr>
          <p:cNvPr id="10" name="Таймер 1 минута">
            <a:hlinkClick r:id="" action="ppaction://media"/>
            <a:extLst>
              <a:ext uri="{FF2B5EF4-FFF2-40B4-BE49-F238E27FC236}">
                <a16:creationId xmlns:a16="http://schemas.microsoft.com/office/drawing/2014/main" id="{E18869BA-2AC6-46D6-AD46-0F7CB5A2A97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13221" y="183473"/>
            <a:ext cx="3181227" cy="1789440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9148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670" y="0"/>
            <a:ext cx="12192000" cy="7165657"/>
          </a:xfrm>
          <a:custGeom>
            <a:avLst/>
            <a:gdLst/>
            <a:ahLst/>
            <a:cxnLst/>
            <a:rect l="l" t="t" r="r" b="b"/>
            <a:pathLst>
              <a:path w="17540981" h="11708605">
                <a:moveTo>
                  <a:pt x="0" y="0"/>
                </a:moveTo>
                <a:lnTo>
                  <a:pt x="17540981" y="0"/>
                </a:lnTo>
                <a:lnTo>
                  <a:pt x="17540981" y="11708605"/>
                </a:lnTo>
                <a:lnTo>
                  <a:pt x="0" y="11708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932" b="-1"/>
            </a:stretch>
          </a:blipFill>
        </p:spPr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CB217-16FF-4CCC-B13E-DAB5BE9EDC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9" t="55652" r="11959" b="15942"/>
          <a:stretch/>
        </p:blipFill>
        <p:spPr>
          <a:xfrm>
            <a:off x="371737" y="4307784"/>
            <a:ext cx="2438400" cy="2146378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786D55E-1586-43A1-8A36-02CC154CEDA3}"/>
              </a:ext>
            </a:extLst>
          </p:cNvPr>
          <p:cNvSpPr/>
          <p:nvPr/>
        </p:nvSpPr>
        <p:spPr>
          <a:xfrm>
            <a:off x="3326296" y="1444728"/>
            <a:ext cx="6493566" cy="396854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0B7C8FD-E98B-419A-B098-CFE72A6AD7C4}"/>
              </a:ext>
            </a:extLst>
          </p:cNvPr>
          <p:cNvSpPr/>
          <p:nvPr/>
        </p:nvSpPr>
        <p:spPr>
          <a:xfrm>
            <a:off x="3143790" y="1644206"/>
            <a:ext cx="665246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Рецепт морозива</a:t>
            </a:r>
          </a:p>
          <a:p>
            <a:pPr algn="ctr"/>
            <a:r>
              <a:rPr lang="uk-U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до Європи привіз</a:t>
            </a:r>
            <a:endParaRPr lang="uk-UA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відомий мандрівник</a:t>
            </a:r>
          </a:p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Марко Поло.</a:t>
            </a:r>
          </a:p>
        </p:txBody>
      </p:sp>
      <p:pic>
        <p:nvPicPr>
          <p:cNvPr id="8" name="Picture 4" descr="Знак вопроса: 60 картинок">
            <a:extLst>
              <a:ext uri="{FF2B5EF4-FFF2-40B4-BE49-F238E27FC236}">
                <a16:creationId xmlns:a16="http://schemas.microsoft.com/office/drawing/2014/main" id="{C3CE9AEF-0FA7-4C41-A04F-129E08D5AB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636" y="4307784"/>
            <a:ext cx="2130287" cy="266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0FA27A-BBCF-4FF9-B908-81ED2C976A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211" r="21820" b="53848"/>
          <a:stretch/>
        </p:blipFill>
        <p:spPr>
          <a:xfrm>
            <a:off x="695017" y="2080661"/>
            <a:ext cx="1040665" cy="1586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930F20-9EB3-4BD9-85E1-D5F90267F5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6274" y="5536850"/>
            <a:ext cx="2278203" cy="1321150"/>
          </a:xfrm>
          <a:prstGeom prst="rect">
            <a:avLst/>
          </a:prstGeom>
        </p:spPr>
      </p:pic>
      <p:pic>
        <p:nvPicPr>
          <p:cNvPr id="10" name="Таймер 1 минута">
            <a:hlinkClick r:id="" action="ppaction://media"/>
            <a:extLst>
              <a:ext uri="{FF2B5EF4-FFF2-40B4-BE49-F238E27FC236}">
                <a16:creationId xmlns:a16="http://schemas.microsoft.com/office/drawing/2014/main" id="{EDC01C63-5DE1-4895-8174-33C3570CAD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5069" y="170266"/>
            <a:ext cx="3181227" cy="1789440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3804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2192000" cy="7165657"/>
          </a:xfrm>
          <a:custGeom>
            <a:avLst/>
            <a:gdLst/>
            <a:ahLst/>
            <a:cxnLst/>
            <a:rect l="l" t="t" r="r" b="b"/>
            <a:pathLst>
              <a:path w="17540981" h="11708605">
                <a:moveTo>
                  <a:pt x="0" y="0"/>
                </a:moveTo>
                <a:lnTo>
                  <a:pt x="17540981" y="0"/>
                </a:lnTo>
                <a:lnTo>
                  <a:pt x="17540981" y="11708605"/>
                </a:lnTo>
                <a:lnTo>
                  <a:pt x="0" y="11708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932" b="-1"/>
            </a:stretch>
          </a:blipFill>
        </p:spPr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CB217-16FF-4CCC-B13E-DAB5BE9EDC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9" t="55652" r="11959" b="15942"/>
          <a:stretch/>
        </p:blipFill>
        <p:spPr>
          <a:xfrm>
            <a:off x="559098" y="4524499"/>
            <a:ext cx="2438400" cy="2146378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786D55E-1586-43A1-8A36-02CC154CEDA3}"/>
              </a:ext>
            </a:extLst>
          </p:cNvPr>
          <p:cNvSpPr/>
          <p:nvPr/>
        </p:nvSpPr>
        <p:spPr>
          <a:xfrm>
            <a:off x="3910818" y="1603717"/>
            <a:ext cx="5562831" cy="380955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0B7C8FD-E98B-419A-B098-CFE72A6AD7C4}"/>
              </a:ext>
            </a:extLst>
          </p:cNvPr>
          <p:cNvSpPr/>
          <p:nvPr/>
        </p:nvSpPr>
        <p:spPr>
          <a:xfrm>
            <a:off x="4112315" y="1407945"/>
            <a:ext cx="523547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Передні ноги </a:t>
            </a:r>
          </a:p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 зайця </a:t>
            </a:r>
          </a:p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набагато довші, </a:t>
            </a:r>
          </a:p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ніж задні.</a:t>
            </a:r>
          </a:p>
        </p:txBody>
      </p:sp>
      <p:pic>
        <p:nvPicPr>
          <p:cNvPr id="8" name="Picture 4" descr="Знак вопроса: 60 картинок">
            <a:extLst>
              <a:ext uri="{FF2B5EF4-FFF2-40B4-BE49-F238E27FC236}">
                <a16:creationId xmlns:a16="http://schemas.microsoft.com/office/drawing/2014/main" id="{B3AAE190-2E5A-4F60-A0D8-C22561EB68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1" y="4376346"/>
            <a:ext cx="2130287" cy="266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95C2B2-9131-4C92-B68D-A7805338E55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337" b="53235"/>
          <a:stretch/>
        </p:blipFill>
        <p:spPr>
          <a:xfrm>
            <a:off x="920331" y="2226732"/>
            <a:ext cx="978808" cy="1607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2" descr="800+ Бесплатные Плюс Минус &amp; Плюс изображения - Pixabay">
            <a:extLst>
              <a:ext uri="{FF2B5EF4-FFF2-40B4-BE49-F238E27FC236}">
                <a16:creationId xmlns:a16="http://schemas.microsoft.com/office/drawing/2014/main" id="{6C126710-86D5-42EC-A59E-7030D5903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0" t="14093" r="18332" b="8506"/>
          <a:stretch/>
        </p:blipFill>
        <p:spPr bwMode="auto">
          <a:xfrm>
            <a:off x="5556823" y="5589530"/>
            <a:ext cx="2130288" cy="1150558"/>
          </a:xfrm>
          <a:prstGeom prst="rect">
            <a:avLst/>
          </a:prstGeom>
          <a:ln w="5715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Таймер 1 минута">
            <a:hlinkClick r:id="" action="ppaction://media"/>
            <a:extLst>
              <a:ext uri="{FF2B5EF4-FFF2-40B4-BE49-F238E27FC236}">
                <a16:creationId xmlns:a16="http://schemas.microsoft.com/office/drawing/2014/main" id="{D6D73689-CC76-44C0-8949-C093989327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1009" y="437292"/>
            <a:ext cx="3181227" cy="1789440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739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2192000" cy="7165657"/>
          </a:xfrm>
          <a:custGeom>
            <a:avLst/>
            <a:gdLst/>
            <a:ahLst/>
            <a:cxnLst/>
            <a:rect l="l" t="t" r="r" b="b"/>
            <a:pathLst>
              <a:path w="17540981" h="11708605">
                <a:moveTo>
                  <a:pt x="0" y="0"/>
                </a:moveTo>
                <a:lnTo>
                  <a:pt x="17540981" y="0"/>
                </a:lnTo>
                <a:lnTo>
                  <a:pt x="17540981" y="11708605"/>
                </a:lnTo>
                <a:lnTo>
                  <a:pt x="0" y="117086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932" b="-1"/>
            </a:stretch>
          </a:blipFill>
        </p:spPr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CB217-16FF-4CCC-B13E-DAB5BE9EDC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9" t="55652" r="11959" b="15942"/>
          <a:stretch/>
        </p:blipFill>
        <p:spPr>
          <a:xfrm>
            <a:off x="422463" y="4362529"/>
            <a:ext cx="2438400" cy="2146378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786D55E-1586-43A1-8A36-02CC154CEDA3}"/>
              </a:ext>
            </a:extLst>
          </p:cNvPr>
          <p:cNvSpPr/>
          <p:nvPr/>
        </p:nvSpPr>
        <p:spPr>
          <a:xfrm>
            <a:off x="3277772" y="1294228"/>
            <a:ext cx="6654020" cy="411904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0B7C8FD-E98B-419A-B098-CFE72A6AD7C4}"/>
              </a:ext>
            </a:extLst>
          </p:cNvPr>
          <p:cNvSpPr/>
          <p:nvPr/>
        </p:nvSpPr>
        <p:spPr>
          <a:xfrm>
            <a:off x="3090460" y="1230091"/>
            <a:ext cx="7028641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Найбільший у світі </a:t>
            </a:r>
          </a:p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фестиваль </a:t>
            </a:r>
            <a:r>
              <a:rPr lang="uk-U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крижаних </a:t>
            </a:r>
          </a:p>
          <a:p>
            <a:pPr algn="ctr"/>
            <a:r>
              <a:rPr lang="uk-U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та снігових скульптур </a:t>
            </a:r>
          </a:p>
          <a:p>
            <a:pPr algn="ctr"/>
            <a:r>
              <a:rPr lang="uk-U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щороку відбувається </a:t>
            </a:r>
          </a:p>
          <a:p>
            <a:pPr algn="ctr"/>
            <a:r>
              <a:rPr lang="uk-UA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 Києві.</a:t>
            </a:r>
            <a:endParaRPr lang="uk-UA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4" descr="Знак вопроса: 60 картинок">
            <a:extLst>
              <a:ext uri="{FF2B5EF4-FFF2-40B4-BE49-F238E27FC236}">
                <a16:creationId xmlns:a16="http://schemas.microsoft.com/office/drawing/2014/main" id="{2BDFA53D-D2A3-4E21-AAB9-5213BBC9E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09" y="4384192"/>
            <a:ext cx="2130287" cy="266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D0B256-9A4C-4FA2-BAF6-44891D18B05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7921" r="78573"/>
          <a:stretch/>
        </p:blipFill>
        <p:spPr>
          <a:xfrm>
            <a:off x="814576" y="2294848"/>
            <a:ext cx="1014995" cy="1446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2" descr="800+ Бесплатные Плюс Минус &amp; Плюс изображения - Pixabay">
            <a:extLst>
              <a:ext uri="{FF2B5EF4-FFF2-40B4-BE49-F238E27FC236}">
                <a16:creationId xmlns:a16="http://schemas.microsoft.com/office/drawing/2014/main" id="{04BEC791-1AF8-4781-B7C4-3D79F62D90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0" t="14093" r="18332" b="8506"/>
          <a:stretch/>
        </p:blipFill>
        <p:spPr bwMode="auto">
          <a:xfrm>
            <a:off x="5643661" y="5648640"/>
            <a:ext cx="1922241" cy="1038193"/>
          </a:xfrm>
          <a:prstGeom prst="rect">
            <a:avLst/>
          </a:prstGeom>
          <a:ln w="5715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Таймер 1 минута">
            <a:hlinkClick r:id="" action="ppaction://media"/>
            <a:extLst>
              <a:ext uri="{FF2B5EF4-FFF2-40B4-BE49-F238E27FC236}">
                <a16:creationId xmlns:a16="http://schemas.microsoft.com/office/drawing/2014/main" id="{7CEAE9CC-8490-4A82-BFDE-0BF55C1C8F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06852" y="283728"/>
            <a:ext cx="3070920" cy="1727392"/>
          </a:xfrm>
          <a:prstGeom prst="ellipse">
            <a:avLst/>
          </a:prstGeom>
          <a:ln w="63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4341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07657"/>
            <a:ext cx="12192000" cy="7165657"/>
          </a:xfrm>
          <a:custGeom>
            <a:avLst/>
            <a:gdLst/>
            <a:ahLst/>
            <a:cxnLst/>
            <a:rect l="l" t="t" r="r" b="b"/>
            <a:pathLst>
              <a:path w="17540981" h="11708605">
                <a:moveTo>
                  <a:pt x="0" y="0"/>
                </a:moveTo>
                <a:lnTo>
                  <a:pt x="17540981" y="0"/>
                </a:lnTo>
                <a:lnTo>
                  <a:pt x="17540981" y="11708605"/>
                </a:lnTo>
                <a:lnTo>
                  <a:pt x="0" y="117086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932" b="-1"/>
            </a:stretch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CB217-16FF-4CCC-B13E-DAB5BE9EDC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9" t="55652" r="11959" b="15942"/>
          <a:stretch/>
        </p:blipFill>
        <p:spPr>
          <a:xfrm>
            <a:off x="526617" y="2518529"/>
            <a:ext cx="4724905" cy="4159052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 descr="Знак вопроса: 60 картинок">
            <a:extLst>
              <a:ext uri="{FF2B5EF4-FFF2-40B4-BE49-F238E27FC236}">
                <a16:creationId xmlns:a16="http://schemas.microsoft.com/office/drawing/2014/main" id="{F4D7FB89-2061-4C76-9E18-13125A96BA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220" y="2360777"/>
            <a:ext cx="3654060" cy="456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45742C9E-E29C-46AF-ABFF-A757FFACA126}"/>
              </a:ext>
            </a:extLst>
          </p:cNvPr>
          <p:cNvSpPr/>
          <p:nvPr/>
        </p:nvSpPr>
        <p:spPr>
          <a:xfrm>
            <a:off x="4517569" y="914400"/>
            <a:ext cx="4538740" cy="2201464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6BE713E-EC74-4CCB-9A50-B8FB6BE2C65E}"/>
              </a:ext>
            </a:extLst>
          </p:cNvPr>
          <p:cNvSpPr/>
          <p:nvPr/>
        </p:nvSpPr>
        <p:spPr>
          <a:xfrm>
            <a:off x="4839499" y="1350547"/>
            <a:ext cx="39597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7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Відповіді</a:t>
            </a:r>
          </a:p>
        </p:txBody>
      </p:sp>
    </p:spTree>
    <p:extLst>
      <p:ext uri="{BB962C8B-B14F-4D97-AF65-F5344CB8AC3E}">
        <p14:creationId xmlns:p14="http://schemas.microsoft.com/office/powerpoint/2010/main" val="55773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4.81481E-6 L 1.04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144</Words>
  <Application>Microsoft Office PowerPoint</Application>
  <PresentationFormat>Широкий екран</PresentationFormat>
  <Paragraphs>61</Paragraphs>
  <Slides>16</Slides>
  <Notes>0</Notes>
  <HiddenSlides>0</HiddenSlides>
  <MMClips>6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Intel</dc:creator>
  <cp:lastModifiedBy>Intel</cp:lastModifiedBy>
  <cp:revision>42</cp:revision>
  <dcterms:created xsi:type="dcterms:W3CDTF">2024-11-16T18:25:13Z</dcterms:created>
  <dcterms:modified xsi:type="dcterms:W3CDTF">2024-11-23T19:22:50Z</dcterms:modified>
</cp:coreProperties>
</file>