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59" r:id="rId4"/>
    <p:sldId id="260" r:id="rId5"/>
    <p:sldId id="268" r:id="rId6"/>
    <p:sldId id="262" r:id="rId7"/>
    <p:sldId id="275" r:id="rId8"/>
    <p:sldId id="276" r:id="rId9"/>
    <p:sldId id="270" r:id="rId10"/>
    <p:sldId id="271" r:id="rId11"/>
    <p:sldId id="272" r:id="rId12"/>
    <p:sldId id="273" r:id="rId13"/>
    <p:sldId id="274" r:id="rId14"/>
    <p:sldId id="263" r:id="rId15"/>
    <p:sldId id="269" r:id="rId16"/>
    <p:sldId id="266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6FA"/>
    <a:srgbClr val="EFB5F9"/>
    <a:srgbClr val="CEC11C"/>
    <a:srgbClr val="E3D735"/>
    <a:srgbClr val="E68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1C34B-AC7E-4DDA-A068-8B9B1CD0B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6F7A54D-F01A-4DCF-B6FB-8F1C77BCD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0279D9-022F-44D3-800D-1DAA129E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47327C-BDD2-4224-9D04-E3BA0AB3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577E3D-7BCC-43F8-A21C-39BAC088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48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EDD78-01CC-4A09-9678-F898632A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84EA30-0375-4752-A722-5D1D6618A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D9DDFFE-3DED-4F24-ABAA-987C231F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48221B-6590-477B-B70E-A6E9162CD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35BAFD-B025-4289-8E18-CD20AEF9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046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8F3DEF6-AE39-4DDA-88B9-39BB2C254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4F6E79E-67F2-42C8-B36B-12C1C0ECA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5B1D99-FD89-4598-A039-13E6A91B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CDCE6-EF48-471F-BD14-71805A88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F935A1-51A1-41DA-8594-B0B4F665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67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0688-D8B7-4361-B316-80704BB4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13CD1B-A387-4C4F-8B2E-83D0FD209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032716B-659F-44E6-95CA-E49296BB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A77441-FA82-4BF8-A95E-BA5B3C8E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470DD6-D74E-4129-A83D-27B5E8E3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60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2AFB3-6242-469F-83F0-FCCFC6D8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C4FECF6-D270-40C5-ACE0-48582A1C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2692B1-6C9D-4AAE-A230-FD21181C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83CC3D-F75E-49E2-940A-1D3A59DF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06A837-CF72-45D6-9E8D-D5BEB97B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03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872AE-D6E0-441D-A2E4-C96EAFCD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88F966-4FFA-4BFA-8397-8DB8AAE37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3FB160-9A80-491A-B1FD-8D13AFF20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D311B6-8F76-4C25-8BE2-394BC433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2C144E-C35C-42F2-91E8-0117E5AF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D37E020-2A81-4280-8C38-6121800E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37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6EE08-5885-4D8A-85E3-1A320F43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B5867D-5221-40AB-82F7-51D861EF5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A6F584-2C89-4175-8081-5E40909F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66B0EC1-961E-4EEA-86B6-A9C947E7B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6AA0436-E1E9-474E-AB43-6994DEA8F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0766A02-7C61-483F-8CD2-3E0CC10FB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1593EC7-B00D-4376-BDC7-2E1CAE95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D7227A6-F098-4F1A-889C-0AD35ECE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022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FCF28-FC99-442D-A2B6-F54AA62B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C439B6C-633F-4944-8A71-547BC853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ACE24B8-C668-4624-8D20-AC04A998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96A1FD3-23E4-4241-9A6C-CD8CEE26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039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F71069F-693C-430D-8FCF-CB54DC7D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03D747A-6BE7-4C69-821A-5FB330D2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6162FE-787B-432D-8843-4DFB8ACC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68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3C56E-5130-4940-A00D-AE4E102D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755DBF-1957-4931-9148-1BD6470D6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3EB44B-60E4-4BEC-96C3-AA993CCFB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062A88-B2B6-4369-B6B9-E4860C56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A553EA4-8216-419B-9A55-3DBE1387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996936-5C6A-418B-A71E-D870B6DC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620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E0BE4-263F-4AFD-BEA0-8427374C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CB9DBFA-7CC4-449E-9770-CCA028708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FE8812-EC9A-441C-8585-57E7F934C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68C712-1FB9-49B1-82CB-02D921E6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0BF35B-6633-4661-AC18-6C2043F8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2C6AF99-00E1-4E75-972C-358E32A2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36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72F2026-C6F7-476F-9831-6F808E20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88448E-3F02-4B0E-9759-5376EF58B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71A82D-1212-4C61-A495-8D175DDF2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B3D872-6F4D-4925-A3B2-D7E1E11DC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D8FD84-BCB9-48F8-B868-85A2B56C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72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gi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903" y="0"/>
            <a:ext cx="12340903" cy="7002615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CD4DCA-039D-4958-ADBB-81F7236C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/>
          <a:stretch/>
        </p:blipFill>
        <p:spPr>
          <a:xfrm>
            <a:off x="-148905" y="28923"/>
            <a:ext cx="4957679" cy="6973692"/>
          </a:xfrm>
          <a:prstGeom prst="rect">
            <a:avLst/>
          </a:prstGeom>
          <a:effectLst>
            <a:glow rad="101600">
              <a:srgbClr val="EFB5F9">
                <a:alpha val="60000"/>
              </a:srgbClr>
            </a:glow>
          </a:effectLst>
        </p:spPr>
      </p:pic>
      <p:sp>
        <p:nvSpPr>
          <p:cNvPr id="16" name="Стрічка: нахилена вниз 15">
            <a:extLst>
              <a:ext uri="{FF2B5EF4-FFF2-40B4-BE49-F238E27FC236}">
                <a16:creationId xmlns:a16="http://schemas.microsoft.com/office/drawing/2014/main" id="{193FD6E2-9FF0-4858-BFDC-A5EF37149A28}"/>
              </a:ext>
            </a:extLst>
          </p:cNvPr>
          <p:cNvSpPr/>
          <p:nvPr/>
        </p:nvSpPr>
        <p:spPr>
          <a:xfrm rot="20321084">
            <a:off x="5001849" y="2443930"/>
            <a:ext cx="5973685" cy="1758107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6C3DB26-8AD8-4E31-8669-7E93CB1E315F}"/>
              </a:ext>
            </a:extLst>
          </p:cNvPr>
          <p:cNvSpPr/>
          <p:nvPr/>
        </p:nvSpPr>
        <p:spPr>
          <a:xfrm rot="20345339">
            <a:off x="6516173" y="2705724"/>
            <a:ext cx="29450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 в і з</a:t>
            </a:r>
          </a:p>
        </p:txBody>
      </p:sp>
      <p:sp>
        <p:nvSpPr>
          <p:cNvPr id="7" name="Зірка: 12-кутна 6">
            <a:extLst>
              <a:ext uri="{FF2B5EF4-FFF2-40B4-BE49-F238E27FC236}">
                <a16:creationId xmlns:a16="http://schemas.microsoft.com/office/drawing/2014/main" id="{A83881FB-0B52-4FA4-A1C6-D67A87855642}"/>
              </a:ext>
            </a:extLst>
          </p:cNvPr>
          <p:cNvSpPr/>
          <p:nvPr/>
        </p:nvSpPr>
        <p:spPr>
          <a:xfrm>
            <a:off x="5462817" y="3433969"/>
            <a:ext cx="395069" cy="347747"/>
          </a:xfrm>
          <a:prstGeom prst="star12">
            <a:avLst/>
          </a:prstGeom>
          <a:solidFill>
            <a:srgbClr val="EFB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Зірка: 12-кутна 10">
            <a:extLst>
              <a:ext uri="{FF2B5EF4-FFF2-40B4-BE49-F238E27FC236}">
                <a16:creationId xmlns:a16="http://schemas.microsoft.com/office/drawing/2014/main" id="{39A38518-8CB4-49A5-AE7E-436D9E7CA719}"/>
              </a:ext>
            </a:extLst>
          </p:cNvPr>
          <p:cNvSpPr/>
          <p:nvPr/>
        </p:nvSpPr>
        <p:spPr>
          <a:xfrm>
            <a:off x="10073660" y="2608492"/>
            <a:ext cx="398610" cy="346743"/>
          </a:xfrm>
          <a:prstGeom prst="star12">
            <a:avLst/>
          </a:prstGeom>
          <a:solidFill>
            <a:srgbClr val="EFB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Зірка: 12-кутна 14">
            <a:extLst>
              <a:ext uri="{FF2B5EF4-FFF2-40B4-BE49-F238E27FC236}">
                <a16:creationId xmlns:a16="http://schemas.microsoft.com/office/drawing/2014/main" id="{E066BEB8-CEA6-4E25-8265-C5AA88302682}"/>
              </a:ext>
            </a:extLst>
          </p:cNvPr>
          <p:cNvSpPr/>
          <p:nvPr/>
        </p:nvSpPr>
        <p:spPr>
          <a:xfrm>
            <a:off x="10131513" y="2659473"/>
            <a:ext cx="282903" cy="244779"/>
          </a:xfrm>
          <a:prstGeom prst="star1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Зірка: 12-кутна 18">
            <a:extLst>
              <a:ext uri="{FF2B5EF4-FFF2-40B4-BE49-F238E27FC236}">
                <a16:creationId xmlns:a16="http://schemas.microsoft.com/office/drawing/2014/main" id="{F1F20491-C3C8-4B60-BCC4-A9DA46DFC2E8}"/>
              </a:ext>
            </a:extLst>
          </p:cNvPr>
          <p:cNvSpPr/>
          <p:nvPr/>
        </p:nvSpPr>
        <p:spPr>
          <a:xfrm>
            <a:off x="5518901" y="3478746"/>
            <a:ext cx="282903" cy="244779"/>
          </a:xfrm>
          <a:prstGeom prst="star1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304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507354" y="4207506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66" y="1075053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15C060-F7BD-4AE3-A499-C599DB9BB591}"/>
              </a:ext>
            </a:extLst>
          </p:cNvPr>
          <p:cNvSpPr/>
          <p:nvPr/>
        </p:nvSpPr>
        <p:spPr>
          <a:xfrm>
            <a:off x="4731026" y="362210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Я</a:t>
            </a:r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F9BAC02-87CA-4067-97DA-F6B830ECBEAB}"/>
              </a:ext>
            </a:extLst>
          </p:cNvPr>
          <p:cNvSpPr/>
          <p:nvPr/>
        </p:nvSpPr>
        <p:spPr>
          <a:xfrm>
            <a:off x="5349828" y="362210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Л</a:t>
            </a:r>
            <a:endParaRPr lang="uk-UA" dirty="0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993F19F-49C4-4E58-A41A-1FA9B062AA40}"/>
              </a:ext>
            </a:extLst>
          </p:cNvPr>
          <p:cNvSpPr/>
          <p:nvPr/>
        </p:nvSpPr>
        <p:spPr>
          <a:xfrm>
            <a:off x="5987637" y="362210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И</a:t>
            </a:r>
            <a:endParaRPr lang="uk-UA" dirty="0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A3272EDA-C8A2-499F-907A-3FFD7E50FA08}"/>
              </a:ext>
            </a:extLst>
          </p:cNvPr>
          <p:cNvSpPr/>
          <p:nvPr/>
        </p:nvSpPr>
        <p:spPr>
          <a:xfrm>
            <a:off x="6625446" y="362210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Н</a:t>
            </a:r>
            <a:endParaRPr lang="uk-UA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D70E986-4B07-4571-8EC1-8ABFED6D1211}"/>
              </a:ext>
            </a:extLst>
          </p:cNvPr>
          <p:cNvSpPr/>
          <p:nvPr/>
        </p:nvSpPr>
        <p:spPr>
          <a:xfrm>
            <a:off x="7266795" y="362210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К</a:t>
            </a:r>
            <a:endParaRPr lang="uk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50F63A-BA81-47B2-82C0-D527A091B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704" b="53197"/>
          <a:stretch/>
        </p:blipFill>
        <p:spPr>
          <a:xfrm>
            <a:off x="975657" y="2021694"/>
            <a:ext cx="871331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89266-440B-44AB-B906-D7A97D29C0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83" t="34582" r="30156" b="48284"/>
          <a:stretch/>
        </p:blipFill>
        <p:spPr>
          <a:xfrm>
            <a:off x="3140765" y="828261"/>
            <a:ext cx="8075578" cy="2192420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175F829-99F1-41CB-A37E-8ADE02500D77}"/>
              </a:ext>
            </a:extLst>
          </p:cNvPr>
          <p:cNvSpPr/>
          <p:nvPr/>
        </p:nvSpPr>
        <p:spPr>
          <a:xfrm>
            <a:off x="7908144" y="362210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2225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53655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4" t="-11998" b="-6095"/>
            </a:stretch>
          </a:blipFill>
          <a:ln>
            <a:solidFill>
              <a:schemeClr val="accent5">
                <a:lumMod val="40000"/>
                <a:lumOff val="60000"/>
              </a:schemeClr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513672" y="4277061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6D7563D-E992-4069-8CA9-5C4D30B45A29}"/>
              </a:ext>
            </a:extLst>
          </p:cNvPr>
          <p:cNvSpPr/>
          <p:nvPr/>
        </p:nvSpPr>
        <p:spPr>
          <a:xfrm>
            <a:off x="4674188" y="345096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3029CB-0637-40A7-9F33-A76AC4094F08}"/>
              </a:ext>
            </a:extLst>
          </p:cNvPr>
          <p:cNvSpPr/>
          <p:nvPr/>
        </p:nvSpPr>
        <p:spPr>
          <a:xfrm>
            <a:off x="5198303" y="345096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1466615-7E2E-44CB-8BC4-526E273C7FC2}"/>
              </a:ext>
            </a:extLst>
          </p:cNvPr>
          <p:cNvSpPr/>
          <p:nvPr/>
        </p:nvSpPr>
        <p:spPr>
          <a:xfrm>
            <a:off x="5657343" y="345096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3CBD2CB-1ACB-4F25-A4E6-F4371C7A436A}"/>
              </a:ext>
            </a:extLst>
          </p:cNvPr>
          <p:cNvSpPr/>
          <p:nvPr/>
        </p:nvSpPr>
        <p:spPr>
          <a:xfrm>
            <a:off x="6116383" y="345096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9786C98-58F1-4E3E-A352-99DF63994D83}"/>
              </a:ext>
            </a:extLst>
          </p:cNvPr>
          <p:cNvSpPr/>
          <p:nvPr/>
        </p:nvSpPr>
        <p:spPr>
          <a:xfrm>
            <a:off x="6723923" y="345096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E09F23-789A-43FE-A099-5AA92B5AA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4" t="52683" r="27641" b="27872"/>
          <a:stretch/>
        </p:blipFill>
        <p:spPr>
          <a:xfrm>
            <a:off x="2505033" y="714946"/>
            <a:ext cx="8056693" cy="2217586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18ADB600-C333-4E09-9DB3-CFBC04685B3D}"/>
              </a:ext>
            </a:extLst>
          </p:cNvPr>
          <p:cNvSpPr/>
          <p:nvPr/>
        </p:nvSpPr>
        <p:spPr>
          <a:xfrm>
            <a:off x="7215770" y="345096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4623D5A-8638-4269-BC2D-67603B1DED66}"/>
              </a:ext>
            </a:extLst>
          </p:cNvPr>
          <p:cNvSpPr/>
          <p:nvPr/>
        </p:nvSpPr>
        <p:spPr>
          <a:xfrm>
            <a:off x="4124707" y="345096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B5F6A0A-3ACA-47D6-AD32-61AA68D8D2B9}"/>
              </a:ext>
            </a:extLst>
          </p:cNvPr>
          <p:cNvSpPr/>
          <p:nvPr/>
        </p:nvSpPr>
        <p:spPr>
          <a:xfrm>
            <a:off x="7760908" y="3450961"/>
            <a:ext cx="55328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57D1BBE2-A66A-411A-8B43-C95A20176200}"/>
              </a:ext>
            </a:extLst>
          </p:cNvPr>
          <p:cNvSpPr/>
          <p:nvPr/>
        </p:nvSpPr>
        <p:spPr>
          <a:xfrm>
            <a:off x="8252755" y="3444337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0A3AD47-087A-4568-A578-069314272D58}"/>
              </a:ext>
            </a:extLst>
          </p:cNvPr>
          <p:cNvSpPr/>
          <p:nvPr/>
        </p:nvSpPr>
        <p:spPr>
          <a:xfrm>
            <a:off x="4093448" y="3353731"/>
            <a:ext cx="487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 Н І Г О В И К И</a:t>
            </a:r>
          </a:p>
        </p:txBody>
      </p:sp>
      <p:pic>
        <p:nvPicPr>
          <p:cNvPr id="20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4BD6C109-A5F5-4698-9DEA-2D3B27D51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12" y="982746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B55EC-2E4D-407F-9197-F669ED6B1E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87" r="63409" b="53197"/>
          <a:stretch/>
        </p:blipFill>
        <p:spPr>
          <a:xfrm>
            <a:off x="984793" y="1880429"/>
            <a:ext cx="886038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47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0574" y="0"/>
            <a:ext cx="12940381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1" t="-11998" r="-1" b="-6095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94355" y="4335149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7139ACD-53A9-4DA7-945B-FEE32016B5FA}"/>
              </a:ext>
            </a:extLst>
          </p:cNvPr>
          <p:cNvSpPr/>
          <p:nvPr/>
        </p:nvSpPr>
        <p:spPr>
          <a:xfrm>
            <a:off x="4858503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Р</a:t>
            </a:r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FB3FED-8D22-4FB7-8E20-092F5F93DD7D}"/>
              </a:ext>
            </a:extLst>
          </p:cNvPr>
          <p:cNvSpPr/>
          <p:nvPr/>
        </p:nvSpPr>
        <p:spPr>
          <a:xfrm>
            <a:off x="5477305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О</a:t>
            </a:r>
            <a:endParaRPr lang="uk-UA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6F4F372-65C0-4BAC-83F0-CD8F0FE8063C}"/>
              </a:ext>
            </a:extLst>
          </p:cNvPr>
          <p:cNvSpPr/>
          <p:nvPr/>
        </p:nvSpPr>
        <p:spPr>
          <a:xfrm>
            <a:off x="6115114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uk-UA" sz="5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084229D-F8CB-4F41-8DBB-8BED5E0100A0}"/>
              </a:ext>
            </a:extLst>
          </p:cNvPr>
          <p:cNvSpPr/>
          <p:nvPr/>
        </p:nvSpPr>
        <p:spPr>
          <a:xfrm>
            <a:off x="6752923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В</a:t>
            </a:r>
            <a:endParaRPr lang="uk-UA" dirty="0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F71566A-5965-41BF-B074-48429F398F5B}"/>
              </a:ext>
            </a:extLst>
          </p:cNvPr>
          <p:cNvSpPr/>
          <p:nvPr/>
        </p:nvSpPr>
        <p:spPr>
          <a:xfrm>
            <a:off x="7394272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О</a:t>
            </a:r>
            <a:endParaRPr lang="uk-UA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48D6B33-2994-40F3-AC0E-E51A4AE1A3BF}"/>
              </a:ext>
            </a:extLst>
          </p:cNvPr>
          <p:cNvSpPr/>
          <p:nvPr/>
        </p:nvSpPr>
        <p:spPr>
          <a:xfrm>
            <a:off x="8013258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Р</a:t>
            </a:r>
            <a:endParaRPr lang="uk-UA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735CFEA-447D-4641-A8FC-04E88C417C15}"/>
              </a:ext>
            </a:extLst>
          </p:cNvPr>
          <p:cNvSpPr/>
          <p:nvPr/>
        </p:nvSpPr>
        <p:spPr>
          <a:xfrm>
            <a:off x="8654752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Д</a:t>
            </a:r>
            <a:endParaRPr lang="uk-UA" dirty="0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68E9251-3998-41A7-8DF2-B37960A6518F}"/>
              </a:ext>
            </a:extLst>
          </p:cNvPr>
          <p:cNvSpPr/>
          <p:nvPr/>
        </p:nvSpPr>
        <p:spPr>
          <a:xfrm>
            <a:off x="9295094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И</a:t>
            </a:r>
            <a:endParaRPr lang="uk-UA" dirty="0"/>
          </a:p>
        </p:txBody>
      </p:sp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621B117-5991-42B8-A792-4B38D8FC5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" y="1181070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0B747-71F0-445D-AE9C-5CA92F8F0A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39" t="33035" r="23805" b="49304"/>
          <a:stretch/>
        </p:blipFill>
        <p:spPr>
          <a:xfrm>
            <a:off x="2955090" y="834725"/>
            <a:ext cx="8532203" cy="205256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9870B688-CCE9-479E-B877-BFB946C535C5}"/>
              </a:ext>
            </a:extLst>
          </p:cNvPr>
          <p:cNvSpPr/>
          <p:nvPr/>
        </p:nvSpPr>
        <p:spPr>
          <a:xfrm>
            <a:off x="4217009" y="360627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К</a:t>
            </a:r>
            <a:endParaRPr lang="uk-UA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0EA31E-0578-4AFE-ABCB-5036CB500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68" t="2913" r="44757" b="53197"/>
          <a:stretch/>
        </p:blipFill>
        <p:spPr>
          <a:xfrm>
            <a:off x="1225308" y="2025896"/>
            <a:ext cx="837006" cy="15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11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369081" y="4369319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DEA6E50A-A5C0-4D14-B921-119078228C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285725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CE6F41F-1052-4F1E-9C1C-3EE23EE0E750}"/>
              </a:ext>
            </a:extLst>
          </p:cNvPr>
          <p:cNvSpPr/>
          <p:nvPr/>
        </p:nvSpPr>
        <p:spPr>
          <a:xfrm>
            <a:off x="4977158" y="400488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З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1E04A52-DED5-4B25-83D7-2A01057DF6B8}"/>
              </a:ext>
            </a:extLst>
          </p:cNvPr>
          <p:cNvSpPr/>
          <p:nvPr/>
        </p:nvSpPr>
        <p:spPr>
          <a:xfrm>
            <a:off x="5595960" y="400488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А</a:t>
            </a:r>
            <a:endParaRPr lang="uk-UA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CC58D73-3348-47A0-93FD-F39629AF3896}"/>
              </a:ext>
            </a:extLst>
          </p:cNvPr>
          <p:cNvSpPr/>
          <p:nvPr/>
        </p:nvSpPr>
        <p:spPr>
          <a:xfrm>
            <a:off x="6233769" y="400488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Г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9C1A62E-F639-4A3B-A39E-27463344E502}"/>
              </a:ext>
            </a:extLst>
          </p:cNvPr>
          <p:cNvSpPr/>
          <p:nvPr/>
        </p:nvSpPr>
        <p:spPr>
          <a:xfrm>
            <a:off x="6871578" y="400488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А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E51B394-1B85-402D-9F42-4459B8912734}"/>
              </a:ext>
            </a:extLst>
          </p:cNvPr>
          <p:cNvSpPr/>
          <p:nvPr/>
        </p:nvSpPr>
        <p:spPr>
          <a:xfrm>
            <a:off x="7512927" y="400488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Д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8066EE3-5A6A-45AF-86E6-09BC42D62CA0}"/>
              </a:ext>
            </a:extLst>
          </p:cNvPr>
          <p:cNvSpPr/>
          <p:nvPr/>
        </p:nvSpPr>
        <p:spPr>
          <a:xfrm>
            <a:off x="8131913" y="400488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К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CF124-BC33-4814-BD0D-6788838775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39" t="52095" r="23805" b="29072"/>
          <a:stretch/>
        </p:blipFill>
        <p:spPr>
          <a:xfrm>
            <a:off x="3055616" y="1278250"/>
            <a:ext cx="8938268" cy="2150750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AF5E45A9-3474-4D2D-91BC-C4B635E08392}"/>
              </a:ext>
            </a:extLst>
          </p:cNvPr>
          <p:cNvSpPr/>
          <p:nvPr/>
        </p:nvSpPr>
        <p:spPr>
          <a:xfrm>
            <a:off x="8750899" y="400488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И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DDE94-BDEE-4F8C-8693-31D3E30A7E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338" r="21567" b="53197"/>
          <a:stretch/>
        </p:blipFill>
        <p:spPr>
          <a:xfrm>
            <a:off x="1190295" y="2252870"/>
            <a:ext cx="981403" cy="142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0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1985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353240" y="4479847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88F709C-F1B8-458B-92C8-1A43D9E4A4B7}"/>
              </a:ext>
            </a:extLst>
          </p:cNvPr>
          <p:cNvSpPr/>
          <p:nvPr/>
        </p:nvSpPr>
        <p:spPr>
          <a:xfrm>
            <a:off x="3908435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С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B535458-5FB9-4D70-A96B-C3D4A42D5939}"/>
              </a:ext>
            </a:extLst>
          </p:cNvPr>
          <p:cNvSpPr/>
          <p:nvPr/>
        </p:nvSpPr>
        <p:spPr>
          <a:xfrm>
            <a:off x="4520392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Н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5127507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І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5734622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Ж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6344326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И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6948852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Н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6AF6A98C-1392-4DC3-A46E-3B7935139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192591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836027-DF16-4C32-9693-D1A8FC747D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2" t="48308" r="19239" b="30981"/>
          <a:stretch/>
        </p:blipFill>
        <p:spPr>
          <a:xfrm>
            <a:off x="2818145" y="447421"/>
            <a:ext cx="8785065" cy="2124955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66AEA14-A968-45B1-BFD1-F618E1967497}"/>
              </a:ext>
            </a:extLst>
          </p:cNvPr>
          <p:cNvSpPr/>
          <p:nvPr/>
        </p:nvSpPr>
        <p:spPr>
          <a:xfrm>
            <a:off x="7555967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К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A16B3E8-FF1B-48E8-B743-34FF90488565}"/>
              </a:ext>
            </a:extLst>
          </p:cNvPr>
          <p:cNvSpPr/>
          <p:nvPr/>
        </p:nvSpPr>
        <p:spPr>
          <a:xfrm>
            <a:off x="8160493" y="33071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А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A7BF9-CE3D-4AB7-B5EC-94E62CCE4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33" r="2506" b="53197"/>
          <a:stretch/>
        </p:blipFill>
        <p:spPr>
          <a:xfrm>
            <a:off x="1143564" y="1987617"/>
            <a:ext cx="907772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11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081" y="-10750"/>
            <a:ext cx="12301081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357808" y="4360726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8392882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К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6581775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Е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7188890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В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7789242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И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56611B5E-49C3-418E-8AA1-BEB004393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81" y="1146288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F5BEF-32F4-41E4-A8CD-F6EC35775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74" t="43862" r="35978" b="33035"/>
          <a:stretch/>
        </p:blipFill>
        <p:spPr>
          <a:xfrm>
            <a:off x="3081378" y="715468"/>
            <a:ext cx="8570040" cy="214700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F166961-D0BB-4CBC-ABAE-21D593C78E6C}"/>
              </a:ext>
            </a:extLst>
          </p:cNvPr>
          <p:cNvSpPr/>
          <p:nvPr/>
        </p:nvSpPr>
        <p:spPr>
          <a:xfrm>
            <a:off x="4725344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Ч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FC449DDB-1D4F-4606-BBC3-7337F8075286}"/>
              </a:ext>
            </a:extLst>
          </p:cNvPr>
          <p:cNvSpPr/>
          <p:nvPr/>
        </p:nvSpPr>
        <p:spPr>
          <a:xfrm>
            <a:off x="5355121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Е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3F58A24E-5150-46B9-9533-249E2522B8F8}"/>
              </a:ext>
            </a:extLst>
          </p:cNvPr>
          <p:cNvSpPr/>
          <p:nvPr/>
        </p:nvSpPr>
        <p:spPr>
          <a:xfrm>
            <a:off x="5984898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Р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54743E79-C02B-49DA-93EA-D6B797EC2A8E}"/>
              </a:ext>
            </a:extLst>
          </p:cNvPr>
          <p:cNvSpPr/>
          <p:nvPr/>
        </p:nvSpPr>
        <p:spPr>
          <a:xfrm>
            <a:off x="8999997" y="3588688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И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2B890A-39E0-4895-BDB1-DE9F0F7727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57751" r="79027" b="-557"/>
          <a:stretch/>
        </p:blipFill>
        <p:spPr>
          <a:xfrm>
            <a:off x="986708" y="1965259"/>
            <a:ext cx="998881" cy="1463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47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72279" y="2888971"/>
            <a:ext cx="4000065" cy="367747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623" y="2077456"/>
            <a:ext cx="3372540" cy="33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ічка: нахилена вгору 5">
            <a:extLst>
              <a:ext uri="{FF2B5EF4-FFF2-40B4-BE49-F238E27FC236}">
                <a16:creationId xmlns:a16="http://schemas.microsoft.com/office/drawing/2014/main" id="{E0F1112B-120B-42E6-A18F-ADDFB6E296AD}"/>
              </a:ext>
            </a:extLst>
          </p:cNvPr>
          <p:cNvSpPr/>
          <p:nvPr/>
        </p:nvSpPr>
        <p:spPr>
          <a:xfrm>
            <a:off x="2266122" y="281197"/>
            <a:ext cx="7407965" cy="2141054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8C3C1C9-AD2D-4890-9B72-8FDDFD11C02A}"/>
              </a:ext>
            </a:extLst>
          </p:cNvPr>
          <p:cNvSpPr/>
          <p:nvPr/>
        </p:nvSpPr>
        <p:spPr>
          <a:xfrm>
            <a:off x="4441291" y="717662"/>
            <a:ext cx="3179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ВІТАЄМО!</a:t>
            </a:r>
          </a:p>
        </p:txBody>
      </p:sp>
    </p:spTree>
    <p:extLst>
      <p:ext uri="{BB962C8B-B14F-4D97-AF65-F5344CB8AC3E}">
        <p14:creationId xmlns:p14="http://schemas.microsoft.com/office/powerpoint/2010/main" val="162629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845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sp>
        <p:nvSpPr>
          <p:cNvPr id="16" name="Стрічка: нахилена вниз 15">
            <a:extLst>
              <a:ext uri="{FF2B5EF4-FFF2-40B4-BE49-F238E27FC236}">
                <a16:creationId xmlns:a16="http://schemas.microsoft.com/office/drawing/2014/main" id="{193FD6E2-9FF0-4858-BFDC-A5EF37149A28}"/>
              </a:ext>
            </a:extLst>
          </p:cNvPr>
          <p:cNvSpPr/>
          <p:nvPr/>
        </p:nvSpPr>
        <p:spPr>
          <a:xfrm rot="20321084">
            <a:off x="5182149" y="3009642"/>
            <a:ext cx="5345875" cy="1321311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ребус</a:t>
            </a:r>
          </a:p>
        </p:txBody>
      </p:sp>
      <p:sp>
        <p:nvSpPr>
          <p:cNvPr id="7" name="Стрічка: нахилена вниз 6">
            <a:extLst>
              <a:ext uri="{FF2B5EF4-FFF2-40B4-BE49-F238E27FC236}">
                <a16:creationId xmlns:a16="http://schemas.microsoft.com/office/drawing/2014/main" id="{E2863148-CC11-481A-8B46-8AED41D72599}"/>
              </a:ext>
            </a:extLst>
          </p:cNvPr>
          <p:cNvSpPr/>
          <p:nvPr/>
        </p:nvSpPr>
        <p:spPr>
          <a:xfrm rot="20321084">
            <a:off x="3955917" y="1932782"/>
            <a:ext cx="6675286" cy="1003799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</a:rPr>
              <a:t>Розгадай</a:t>
            </a:r>
            <a:endParaRPr kumimoji="0" lang="uk-UA" sz="5400" b="1" i="0" u="none" strike="noStrike" kern="1200" spc="50" normalizeH="0" baseline="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97A933-962C-4943-A42E-57F1BBFEA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3471001"/>
            <a:ext cx="3684105" cy="3386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EFB5F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B9986-D7F4-421D-9702-ED7988B4E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43" y="232810"/>
            <a:ext cx="2024135" cy="1783599"/>
          </a:xfrm>
          <a:prstGeom prst="ellipse">
            <a:avLst/>
          </a:prstGeom>
          <a:ln w="76200" cap="rnd">
            <a:solidFill>
              <a:srgbClr val="F3C6F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трічка: нахилена вниз 14">
            <a:extLst>
              <a:ext uri="{FF2B5EF4-FFF2-40B4-BE49-F238E27FC236}">
                <a16:creationId xmlns:a16="http://schemas.microsoft.com/office/drawing/2014/main" id="{367E3305-B8FD-47B6-99CD-CDFB89B7C5DA}"/>
              </a:ext>
            </a:extLst>
          </p:cNvPr>
          <p:cNvSpPr/>
          <p:nvPr/>
        </p:nvSpPr>
        <p:spPr>
          <a:xfrm rot="20266878">
            <a:off x="4964431" y="811651"/>
            <a:ext cx="3238661" cy="902206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15A4071-0CC7-4B6C-BA81-EF6BE2EED9EC}"/>
              </a:ext>
            </a:extLst>
          </p:cNvPr>
          <p:cNvSpPr/>
          <p:nvPr/>
        </p:nvSpPr>
        <p:spPr>
          <a:xfrm rot="20203044">
            <a:off x="5771680" y="898260"/>
            <a:ext cx="16241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 бал</a:t>
            </a:r>
          </a:p>
        </p:txBody>
      </p:sp>
    </p:spTree>
    <p:extLst>
      <p:ext uri="{BB962C8B-B14F-4D97-AF65-F5344CB8AC3E}">
        <p14:creationId xmlns:p14="http://schemas.microsoft.com/office/powerpoint/2010/main" val="282815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410401" y="4486542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66" y="1075053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B66F2A0B-99DF-4BFF-A7D4-97031C7DA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15C060-F7BD-4AE3-A499-C599DB9BB591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F9BAC02-87CA-4067-97DA-F6B830ECBEAB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993F19F-49C4-4E58-A41A-1FA9B062AA40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A3272EDA-C8A2-499F-907A-3FFD7E50FA08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D70E986-4B07-4571-8EC1-8ABFED6D1211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50F63A-BA81-47B2-82C0-D527A091BC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1704" b="53197"/>
          <a:stretch/>
        </p:blipFill>
        <p:spPr>
          <a:xfrm>
            <a:off x="3379946" y="4723757"/>
            <a:ext cx="871331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89266-440B-44AB-B906-D7A97D29C0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483" t="34582" r="30156" b="48284"/>
          <a:stretch/>
        </p:blipFill>
        <p:spPr>
          <a:xfrm>
            <a:off x="3215274" y="1881810"/>
            <a:ext cx="8075578" cy="2192420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175F829-99F1-41CB-A37E-8ADE02500D77}"/>
              </a:ext>
            </a:extLst>
          </p:cNvPr>
          <p:cNvSpPr/>
          <p:nvPr/>
        </p:nvSpPr>
        <p:spPr>
          <a:xfrm>
            <a:off x="10094753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557" y="-57846"/>
            <a:ext cx="1253655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84" t="-11998" b="-6095"/>
            </a:stretch>
          </a:blipFill>
          <a:ln>
            <a:solidFill>
              <a:schemeClr val="accent5">
                <a:lumMod val="40000"/>
                <a:lumOff val="60000"/>
              </a:schemeClr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75987" y="4366591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B55EC-2E4D-407F-9197-F669ED6B1E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87" r="63409" b="53197"/>
          <a:stretch/>
        </p:blipFill>
        <p:spPr>
          <a:xfrm>
            <a:off x="3131717" y="4797008"/>
            <a:ext cx="886038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6D7563D-E992-4069-8CA9-5C4D30B45A29}"/>
              </a:ext>
            </a:extLst>
          </p:cNvPr>
          <p:cNvSpPr/>
          <p:nvPr/>
        </p:nvSpPr>
        <p:spPr>
          <a:xfrm>
            <a:off x="69387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3029CB-0637-40A7-9F33-A76AC4094F08}"/>
              </a:ext>
            </a:extLst>
          </p:cNvPr>
          <p:cNvSpPr/>
          <p:nvPr/>
        </p:nvSpPr>
        <p:spPr>
          <a:xfrm>
            <a:off x="7561171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1466615-7E2E-44CB-8BC4-526E273C7FC2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3CBD2CB-1ACB-4F25-A4E6-F4371C7A436A}"/>
              </a:ext>
            </a:extLst>
          </p:cNvPr>
          <p:cNvSpPr/>
          <p:nvPr/>
        </p:nvSpPr>
        <p:spPr>
          <a:xfrm>
            <a:off x="879328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9786C98-58F1-4E3E-A352-99DF63994D83}"/>
              </a:ext>
            </a:extLst>
          </p:cNvPr>
          <p:cNvSpPr/>
          <p:nvPr/>
        </p:nvSpPr>
        <p:spPr>
          <a:xfrm>
            <a:off x="9427259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2770241-FA67-4232-BF39-0BE75DB0F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" y="1096589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47EBFFD2-4F5C-4478-A68D-309F2FFDC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>
            <a:off x="-172279" y="1493354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E09F23-789A-43FE-A099-5AA92B5AA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14" t="52683" r="27641" b="27872"/>
          <a:stretch/>
        </p:blipFill>
        <p:spPr>
          <a:xfrm>
            <a:off x="3183999" y="2060993"/>
            <a:ext cx="8056693" cy="2217586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18ADB600-C333-4E09-9DB3-CFBC04685B3D}"/>
              </a:ext>
            </a:extLst>
          </p:cNvPr>
          <p:cNvSpPr/>
          <p:nvPr/>
        </p:nvSpPr>
        <p:spPr>
          <a:xfrm>
            <a:off x="1003239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4623D5A-8638-4269-BC2D-67603B1DED66}"/>
              </a:ext>
            </a:extLst>
          </p:cNvPr>
          <p:cNvSpPr/>
          <p:nvPr/>
        </p:nvSpPr>
        <p:spPr>
          <a:xfrm>
            <a:off x="634793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B5F6A0A-3ACA-47D6-AD32-61AA68D8D2B9}"/>
              </a:ext>
            </a:extLst>
          </p:cNvPr>
          <p:cNvSpPr/>
          <p:nvPr/>
        </p:nvSpPr>
        <p:spPr>
          <a:xfrm>
            <a:off x="10637533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57D1BBE2-A66A-411A-8B43-C95A20176200}"/>
              </a:ext>
            </a:extLst>
          </p:cNvPr>
          <p:cNvSpPr/>
          <p:nvPr/>
        </p:nvSpPr>
        <p:spPr>
          <a:xfrm>
            <a:off x="11240692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0574" y="0"/>
            <a:ext cx="12940381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51" t="-11998" r="-1" b="-6095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0" y="4419540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7139ACD-53A9-4DA7-945B-FEE32016B5FA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FB3FED-8D22-4FB7-8E20-092F5F93DD7D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6F4F372-65C0-4BAC-83F0-CD8F0FE8063C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084229D-F8CB-4F41-8DBB-8BED5E0100A0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F71566A-5965-41BF-B074-48429F398F5B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48D6B33-2994-40F3-AC0E-E51A4AE1A3BF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735CFEA-447D-4641-A8FC-04E88C417C15}"/>
              </a:ext>
            </a:extLst>
          </p:cNvPr>
          <p:cNvSpPr/>
          <p:nvPr/>
        </p:nvSpPr>
        <p:spPr>
          <a:xfrm>
            <a:off x="1071388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68E9251-3998-41A7-8DF2-B37960A6518F}"/>
              </a:ext>
            </a:extLst>
          </p:cNvPr>
          <p:cNvSpPr/>
          <p:nvPr/>
        </p:nvSpPr>
        <p:spPr>
          <a:xfrm>
            <a:off x="1135422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0EA31E-0578-4AFE-ABCB-5036CB500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68" t="2913" r="44757" b="53197"/>
          <a:stretch/>
        </p:blipFill>
        <p:spPr>
          <a:xfrm>
            <a:off x="3599252" y="4974535"/>
            <a:ext cx="837006" cy="15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621B117-5991-42B8-A792-4B38D8FC5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" y="1181070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95EB4A21-F4C9-4A3E-A80E-9461377A1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>
            <a:off x="60545" y="1538805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0B747-71F0-445D-AE9C-5CA92F8F0A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339" t="33035" r="23805" b="49304"/>
          <a:stretch/>
        </p:blipFill>
        <p:spPr>
          <a:xfrm>
            <a:off x="3270335" y="2318969"/>
            <a:ext cx="8532203" cy="205256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9870B688-CCE9-479E-B877-BFB946C535C5}"/>
              </a:ext>
            </a:extLst>
          </p:cNvPr>
          <p:cNvSpPr/>
          <p:nvPr/>
        </p:nvSpPr>
        <p:spPr>
          <a:xfrm>
            <a:off x="6276141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027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307925" y="4476186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DDE94-BDEE-4F8C-8693-31D3E30A7E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338" r="21567" b="53197"/>
          <a:stretch/>
        </p:blipFill>
        <p:spPr>
          <a:xfrm>
            <a:off x="3094383" y="4876960"/>
            <a:ext cx="1099930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DEA6E50A-A5C0-4D14-B921-119078228C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285725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F86D58C2-E607-4C13-9AD6-29481F59E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CE6F41F-1052-4F1E-9C1C-3EE23EE0E750}"/>
              </a:ext>
            </a:extLst>
          </p:cNvPr>
          <p:cNvSpPr/>
          <p:nvPr/>
        </p:nvSpPr>
        <p:spPr>
          <a:xfrm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1E04A52-DED5-4B25-83D7-2A01057DF6B8}"/>
              </a:ext>
            </a:extLst>
          </p:cNvPr>
          <p:cNvSpPr/>
          <p:nvPr/>
        </p:nvSpPr>
        <p:spPr>
          <a:xfrm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CC58D73-3348-47A0-93FD-F39629AF3896}"/>
              </a:ext>
            </a:extLst>
          </p:cNvPr>
          <p:cNvSpPr/>
          <p:nvPr/>
        </p:nvSpPr>
        <p:spPr>
          <a:xfrm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9C1A62E-F639-4A3B-A39E-27463344E502}"/>
              </a:ext>
            </a:extLst>
          </p:cNvPr>
          <p:cNvSpPr/>
          <p:nvPr/>
        </p:nvSpPr>
        <p:spPr>
          <a:xfrm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E51B394-1B85-402D-9F42-4459B8912734}"/>
              </a:ext>
            </a:extLst>
          </p:cNvPr>
          <p:cNvSpPr/>
          <p:nvPr/>
        </p:nvSpPr>
        <p:spPr>
          <a:xfrm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8066EE3-5A6A-45AF-86E6-09BC42D62CA0}"/>
              </a:ext>
            </a:extLst>
          </p:cNvPr>
          <p:cNvSpPr/>
          <p:nvPr/>
        </p:nvSpPr>
        <p:spPr>
          <a:xfrm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CF124-BC33-4814-BD0D-6788838775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339" t="52095" r="25025" b="29072"/>
          <a:stretch/>
        </p:blipFill>
        <p:spPr>
          <a:xfrm>
            <a:off x="3147715" y="1981040"/>
            <a:ext cx="8739485" cy="2150750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AF5E45A9-3474-4D2D-91BC-C4B635E08392}"/>
              </a:ext>
            </a:extLst>
          </p:cNvPr>
          <p:cNvSpPr/>
          <p:nvPr/>
        </p:nvSpPr>
        <p:spPr>
          <a:xfrm>
            <a:off x="1069137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50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1985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357808" y="4383052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A7BF9-CE3D-4AB7-B5EC-94E62CCE4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33" r="2506" b="53197"/>
          <a:stretch/>
        </p:blipFill>
        <p:spPr>
          <a:xfrm>
            <a:off x="3296478" y="4878168"/>
            <a:ext cx="907772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88F709C-F1B8-458B-92C8-1A43D9E4A4B7}"/>
              </a:ext>
            </a:extLst>
          </p:cNvPr>
          <p:cNvSpPr/>
          <p:nvPr/>
        </p:nvSpPr>
        <p:spPr>
          <a:xfrm>
            <a:off x="656761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B535458-5FB9-4D70-A96B-C3D4A42D5939}"/>
              </a:ext>
            </a:extLst>
          </p:cNvPr>
          <p:cNvSpPr/>
          <p:nvPr/>
        </p:nvSpPr>
        <p:spPr>
          <a:xfrm>
            <a:off x="717785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781566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845347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9094823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9713809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6AF6A98C-1392-4DC3-A46E-3B7935139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1192591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D0D008A6-CC6D-48E5-8F51-1E1EAF658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836027-DF16-4C32-9693-D1A8FC747D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52" t="48308" r="19239" b="30981"/>
          <a:stretch/>
        </p:blipFill>
        <p:spPr>
          <a:xfrm>
            <a:off x="3101009" y="2163827"/>
            <a:ext cx="8506769" cy="2124955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66AEA14-A968-45B1-BFD1-F618E1967497}"/>
              </a:ext>
            </a:extLst>
          </p:cNvPr>
          <p:cNvSpPr/>
          <p:nvPr/>
        </p:nvSpPr>
        <p:spPr>
          <a:xfrm>
            <a:off x="10354952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A16B3E8-FF1B-48E8-B743-34FF90488565}"/>
              </a:ext>
            </a:extLst>
          </p:cNvPr>
          <p:cNvSpPr/>
          <p:nvPr/>
        </p:nvSpPr>
        <p:spPr>
          <a:xfrm>
            <a:off x="1099609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92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081" y="-10750"/>
            <a:ext cx="12301081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208308" y="4391439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>
            <a:off x="10115664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>
            <a:off x="8304557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>
            <a:off x="8911672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>
            <a:off x="9512024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2B890A-39E0-4895-BDB1-DE9F0F7727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57751" r="79027" b="-557"/>
          <a:stretch/>
        </p:blipFill>
        <p:spPr>
          <a:xfrm>
            <a:off x="3119479" y="4993068"/>
            <a:ext cx="998881" cy="1463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56611B5E-49C3-418E-8AA1-BEB004393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81" y="1146288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05E3D0C6-DAEA-4EF9-84EB-1E4DD6A84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>
            <a:off x="106017" y="1542222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F5BEF-32F4-41E4-A8CD-F6EC35775A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74" t="43862" r="35978" b="33035"/>
          <a:stretch/>
        </p:blipFill>
        <p:spPr>
          <a:xfrm>
            <a:off x="3212246" y="2160104"/>
            <a:ext cx="8148544" cy="2041407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F166961-D0BB-4CBC-ABAE-21D593C78E6C}"/>
              </a:ext>
            </a:extLst>
          </p:cNvPr>
          <p:cNvSpPr/>
          <p:nvPr/>
        </p:nvSpPr>
        <p:spPr>
          <a:xfrm>
            <a:off x="6448126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FC449DDB-1D4F-4606-BBC3-7337F8075286}"/>
              </a:ext>
            </a:extLst>
          </p:cNvPr>
          <p:cNvSpPr/>
          <p:nvPr/>
        </p:nvSpPr>
        <p:spPr>
          <a:xfrm>
            <a:off x="7077903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3F58A24E-5150-46B9-9533-249E2522B8F8}"/>
              </a:ext>
            </a:extLst>
          </p:cNvPr>
          <p:cNvSpPr/>
          <p:nvPr/>
        </p:nvSpPr>
        <p:spPr>
          <a:xfrm>
            <a:off x="7707680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54743E79-C02B-49DA-93EA-D6B797EC2A8E}"/>
              </a:ext>
            </a:extLst>
          </p:cNvPr>
          <p:cNvSpPr/>
          <p:nvPr/>
        </p:nvSpPr>
        <p:spPr>
          <a:xfrm>
            <a:off x="10722779" y="552450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584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5692"/>
            <a:ext cx="12192000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72276" y="134068"/>
            <a:ext cx="3086892" cy="283794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22" y="-218443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ічка: нахилена вгору 5">
            <a:extLst>
              <a:ext uri="{FF2B5EF4-FFF2-40B4-BE49-F238E27FC236}">
                <a16:creationId xmlns:a16="http://schemas.microsoft.com/office/drawing/2014/main" id="{78F606A6-90B8-4744-B3DE-F79C4941530B}"/>
              </a:ext>
            </a:extLst>
          </p:cNvPr>
          <p:cNvSpPr/>
          <p:nvPr/>
        </p:nvSpPr>
        <p:spPr>
          <a:xfrm>
            <a:off x="2875720" y="2789516"/>
            <a:ext cx="6994455" cy="226612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3728030-BDA2-4DAF-822F-F78FB66B9387}"/>
              </a:ext>
            </a:extLst>
          </p:cNvPr>
          <p:cNvSpPr/>
          <p:nvPr/>
        </p:nvSpPr>
        <p:spPr>
          <a:xfrm>
            <a:off x="4575821" y="3368579"/>
            <a:ext cx="35942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Відповіді</a:t>
            </a:r>
            <a:endParaRPr lang="uk-UA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7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58</Words>
  <Application>Microsoft Office PowerPoint</Application>
  <PresentationFormat>Широкий екран</PresentationFormat>
  <Paragraphs>45</Paragraphs>
  <Slides>16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33</cp:revision>
  <dcterms:created xsi:type="dcterms:W3CDTF">2024-11-16T18:20:04Z</dcterms:created>
  <dcterms:modified xsi:type="dcterms:W3CDTF">2024-11-23T12:18:42Z</dcterms:modified>
</cp:coreProperties>
</file>