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259" r:id="rId4"/>
    <p:sldId id="260" r:id="rId5"/>
    <p:sldId id="268" r:id="rId6"/>
    <p:sldId id="262" r:id="rId7"/>
    <p:sldId id="263" r:id="rId8"/>
    <p:sldId id="269" r:id="rId9"/>
    <p:sldId id="270" r:id="rId10"/>
    <p:sldId id="276" r:id="rId11"/>
    <p:sldId id="271" r:id="rId12"/>
    <p:sldId id="272" r:id="rId13"/>
    <p:sldId id="273" r:id="rId14"/>
    <p:sldId id="274" r:id="rId15"/>
    <p:sldId id="275" r:id="rId16"/>
    <p:sldId id="266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6FA"/>
    <a:srgbClr val="EFB5F9"/>
    <a:srgbClr val="CEC11C"/>
    <a:srgbClr val="E3D735"/>
    <a:srgbClr val="E68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21C34B-AC7E-4DDA-A068-8B9B1CD0B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6F7A54D-F01A-4DCF-B6FB-8F1C77BCD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0279D9-022F-44D3-800D-1DAA129E6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47327C-BDD2-4224-9D04-E3BA0AB3A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577E3D-7BCC-43F8-A21C-39BAC088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48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EDD78-01CC-4A09-9678-F898632AA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84EA30-0375-4752-A722-5D1D6618A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D9DDFFE-3DED-4F24-ABAA-987C231F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48221B-6590-477B-B70E-A6E9162CD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935BAFD-B025-4289-8E18-CD20AEF9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0465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8F3DEF6-AE39-4DDA-88B9-39BB2C2548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4F6E79E-67F2-42C8-B36B-12C1C0ECA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5B1D99-FD89-4598-A039-13E6A91B3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CDCE6-EF48-471F-BD14-71805A88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8F935A1-51A1-41DA-8594-B0B4F6657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67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00688-D8B7-4361-B316-80704BB45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13CD1B-A387-4C4F-8B2E-83D0FD209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032716B-659F-44E6-95CA-E49296BB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A77441-FA82-4BF8-A95E-BA5B3C8E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470DD6-D74E-4129-A83D-27B5E8E37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060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2AFB3-6242-469F-83F0-FCCFC6D8A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C4FECF6-D270-40C5-ACE0-48582A1C1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A2692B1-6C9D-4AAE-A230-FD21181C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83CC3D-F75E-49E2-940A-1D3A59DF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06A837-CF72-45D6-9E8D-D5BEB97B5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03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872AE-D6E0-441D-A2E4-C96EAFCD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88F966-4FFA-4BFA-8397-8DB8AAE37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E3FB160-9A80-491A-B1FD-8D13AFF20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D311B6-8F76-4C25-8BE2-394BC433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32C144E-C35C-42F2-91E8-0117E5AF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D37E020-2A81-4280-8C38-6121800E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377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6EE08-5885-4D8A-85E3-1A320F439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6B5867D-5221-40AB-82F7-51D861EF5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A6F584-2C89-4175-8081-5E40909F7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66B0EC1-961E-4EEA-86B6-A9C947E7B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6AA0436-E1E9-474E-AB43-6994DEA8F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0766A02-7C61-483F-8CD2-3E0CC10FB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1593EC7-B00D-4376-BDC7-2E1CAE95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D7227A6-F098-4F1A-889C-0AD35ECE0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0226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FCF28-FC99-442D-A2B6-F54AA62B5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C439B6C-633F-4944-8A71-547BC853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ACE24B8-C668-4624-8D20-AC04A998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96A1FD3-23E4-4241-9A6C-CD8CEE26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0393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F71069F-693C-430D-8FCF-CB54DC7D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503D747A-6BE7-4C69-821A-5FB330D2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46162FE-787B-432D-8843-4DFB8ACC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0687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3C56E-5130-4940-A00D-AE4E102D8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9755DBF-1957-4931-9148-1BD6470D6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3EB44B-60E4-4BEC-96C3-AA993CCFB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B062A88-B2B6-4369-B6B9-E4860C56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A553EA4-8216-419B-9A55-3DBE1387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996936-5C6A-418B-A71E-D870B6DC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6201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E0BE4-263F-4AFD-BEA0-8427374C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CB9DBFA-7CC4-449E-9770-CCA0287081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8FE8812-EC9A-441C-8585-57E7F934C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68C712-1FB9-49B1-82CB-02D921E6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50BF35B-6633-4661-AC18-6C2043F81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2C6AF99-00E1-4E75-972C-358E32A2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836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72F2026-C6F7-476F-9831-6F808E20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88448E-3F02-4B0E-9759-5376EF58B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371A82D-1212-4C61-A495-8D175DDF23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AB3D872-6F4D-4925-A3B2-D7E1E11DC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D8FD84-BCB9-48F8-B868-85A2B56C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72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8.png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8.png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8.png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12.gif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13.gif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gif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gif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gif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gif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8903" y="0"/>
            <a:ext cx="12340903" cy="7002615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CD4DCA-039D-4958-ADBB-81F7236C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/>
          <a:stretch/>
        </p:blipFill>
        <p:spPr>
          <a:xfrm>
            <a:off x="-148905" y="28923"/>
            <a:ext cx="4957679" cy="6973692"/>
          </a:xfrm>
          <a:prstGeom prst="rect">
            <a:avLst/>
          </a:prstGeom>
          <a:effectLst>
            <a:glow rad="101600">
              <a:srgbClr val="EFB5F9">
                <a:alpha val="60000"/>
              </a:srgbClr>
            </a:glow>
          </a:effectLst>
        </p:spPr>
      </p:pic>
      <p:sp>
        <p:nvSpPr>
          <p:cNvPr id="16" name="Стрічка: нахилена вниз 15">
            <a:extLst>
              <a:ext uri="{FF2B5EF4-FFF2-40B4-BE49-F238E27FC236}">
                <a16:creationId xmlns:a16="http://schemas.microsoft.com/office/drawing/2014/main" id="{193FD6E2-9FF0-4858-BFDC-A5EF37149A28}"/>
              </a:ext>
            </a:extLst>
          </p:cNvPr>
          <p:cNvSpPr/>
          <p:nvPr/>
        </p:nvSpPr>
        <p:spPr>
          <a:xfrm rot="20321084">
            <a:off x="5001849" y="2443930"/>
            <a:ext cx="5973685" cy="1758107"/>
          </a:xfrm>
          <a:prstGeom prst="ribbon">
            <a:avLst/>
          </a:prstGeom>
          <a:solidFill>
            <a:srgbClr val="F3C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6C3DB26-8AD8-4E31-8669-7E93CB1E315F}"/>
              </a:ext>
            </a:extLst>
          </p:cNvPr>
          <p:cNvSpPr/>
          <p:nvPr/>
        </p:nvSpPr>
        <p:spPr>
          <a:xfrm rot="20345339">
            <a:off x="6516173" y="2705724"/>
            <a:ext cx="29450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 в і з</a:t>
            </a:r>
          </a:p>
        </p:txBody>
      </p:sp>
      <p:sp>
        <p:nvSpPr>
          <p:cNvPr id="7" name="Зірка: 12-кутна 6">
            <a:extLst>
              <a:ext uri="{FF2B5EF4-FFF2-40B4-BE49-F238E27FC236}">
                <a16:creationId xmlns:a16="http://schemas.microsoft.com/office/drawing/2014/main" id="{A83881FB-0B52-4FA4-A1C6-D67A87855642}"/>
              </a:ext>
            </a:extLst>
          </p:cNvPr>
          <p:cNvSpPr/>
          <p:nvPr/>
        </p:nvSpPr>
        <p:spPr>
          <a:xfrm>
            <a:off x="5462817" y="3433969"/>
            <a:ext cx="395069" cy="347747"/>
          </a:xfrm>
          <a:prstGeom prst="star12">
            <a:avLst/>
          </a:prstGeom>
          <a:solidFill>
            <a:srgbClr val="EFB5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" name="Зірка: 12-кутна 10">
            <a:extLst>
              <a:ext uri="{FF2B5EF4-FFF2-40B4-BE49-F238E27FC236}">
                <a16:creationId xmlns:a16="http://schemas.microsoft.com/office/drawing/2014/main" id="{39A38518-8CB4-49A5-AE7E-436D9E7CA719}"/>
              </a:ext>
            </a:extLst>
          </p:cNvPr>
          <p:cNvSpPr/>
          <p:nvPr/>
        </p:nvSpPr>
        <p:spPr>
          <a:xfrm>
            <a:off x="10073660" y="2608492"/>
            <a:ext cx="398610" cy="346743"/>
          </a:xfrm>
          <a:prstGeom prst="star12">
            <a:avLst/>
          </a:prstGeom>
          <a:solidFill>
            <a:srgbClr val="EFB5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" name="Зірка: 12-кутна 14">
            <a:extLst>
              <a:ext uri="{FF2B5EF4-FFF2-40B4-BE49-F238E27FC236}">
                <a16:creationId xmlns:a16="http://schemas.microsoft.com/office/drawing/2014/main" id="{E066BEB8-CEA6-4E25-8265-C5AA88302682}"/>
              </a:ext>
            </a:extLst>
          </p:cNvPr>
          <p:cNvSpPr/>
          <p:nvPr/>
        </p:nvSpPr>
        <p:spPr>
          <a:xfrm>
            <a:off x="10131513" y="2659473"/>
            <a:ext cx="282903" cy="244779"/>
          </a:xfrm>
          <a:prstGeom prst="star12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" name="Зірка: 12-кутна 18">
            <a:extLst>
              <a:ext uri="{FF2B5EF4-FFF2-40B4-BE49-F238E27FC236}">
                <a16:creationId xmlns:a16="http://schemas.microsoft.com/office/drawing/2014/main" id="{F1F20491-C3C8-4B60-BCC4-A9DA46DFC2E8}"/>
              </a:ext>
            </a:extLst>
          </p:cNvPr>
          <p:cNvSpPr/>
          <p:nvPr/>
        </p:nvSpPr>
        <p:spPr>
          <a:xfrm>
            <a:off x="5518901" y="3478746"/>
            <a:ext cx="282903" cy="244779"/>
          </a:xfrm>
          <a:prstGeom prst="star12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3042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ED102D-CC07-4385-A840-BA4342FEAC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06017" y="4591878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32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B12F5BF9-D2D1-4441-BAA6-5631D2B32D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866" y="1075053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тах у містах: ультимативний гід пернатими, що живуть у містах">
            <a:extLst>
              <a:ext uri="{FF2B5EF4-FFF2-40B4-BE49-F238E27FC236}">
                <a16:creationId xmlns:a16="http://schemas.microsoft.com/office/drawing/2014/main" id="{651B20D1-A1A6-4CFF-9AA3-3CB940D0C2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9" y="1535595"/>
            <a:ext cx="3322155" cy="3322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315C060-F7BD-4AE3-A499-C599DB9BB591}"/>
              </a:ext>
            </a:extLst>
          </p:cNvPr>
          <p:cNvSpPr/>
          <p:nvPr/>
        </p:nvSpPr>
        <p:spPr>
          <a:xfrm>
            <a:off x="691763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2F9BAC02-87CA-4067-97DA-F6B830ECBEAB}"/>
              </a:ext>
            </a:extLst>
          </p:cNvPr>
          <p:cNvSpPr/>
          <p:nvPr/>
        </p:nvSpPr>
        <p:spPr>
          <a:xfrm>
            <a:off x="7564232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4993F19F-49C4-4E58-A41A-1FA9B062AA40}"/>
              </a:ext>
            </a:extLst>
          </p:cNvPr>
          <p:cNvSpPr/>
          <p:nvPr/>
        </p:nvSpPr>
        <p:spPr>
          <a:xfrm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A3272EDA-C8A2-499F-907A-3FFD7E50FA08}"/>
              </a:ext>
            </a:extLst>
          </p:cNvPr>
          <p:cNvSpPr/>
          <p:nvPr/>
        </p:nvSpPr>
        <p:spPr>
          <a:xfrm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0D70E986-4B07-4571-8EC1-8ABFED6D1211}"/>
              </a:ext>
            </a:extLst>
          </p:cNvPr>
          <p:cNvSpPr/>
          <p:nvPr/>
        </p:nvSpPr>
        <p:spPr>
          <a:xfrm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50F63A-BA81-47B2-82C0-D527A091BC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1704" b="53197"/>
          <a:stretch/>
        </p:blipFill>
        <p:spPr>
          <a:xfrm>
            <a:off x="3386759" y="2665106"/>
            <a:ext cx="871331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3728030-BDA2-4DAF-822F-F78FB66B9387}"/>
              </a:ext>
            </a:extLst>
          </p:cNvPr>
          <p:cNvSpPr/>
          <p:nvPr/>
        </p:nvSpPr>
        <p:spPr>
          <a:xfrm>
            <a:off x="7024116" y="5322405"/>
            <a:ext cx="4299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CEBB9D32-0E81-44AE-AA65-A9339397ADAC}"/>
              </a:ext>
            </a:extLst>
          </p:cNvPr>
          <p:cNvSpPr/>
          <p:nvPr/>
        </p:nvSpPr>
        <p:spPr>
          <a:xfrm>
            <a:off x="7563437" y="5322405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5403BB96-6348-40FC-B3AE-EB8AE0A8793E}"/>
              </a:ext>
            </a:extLst>
          </p:cNvPr>
          <p:cNvSpPr/>
          <p:nvPr/>
        </p:nvSpPr>
        <p:spPr>
          <a:xfrm>
            <a:off x="8179447" y="5322405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898FBC00-81FF-440D-B31E-2ECF4DE78EB6}"/>
              </a:ext>
            </a:extLst>
          </p:cNvPr>
          <p:cNvSpPr/>
          <p:nvPr/>
        </p:nvSpPr>
        <p:spPr>
          <a:xfrm>
            <a:off x="8870548" y="5322405"/>
            <a:ext cx="513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2DC58B66-22C8-405C-BF82-8709D3594878}"/>
              </a:ext>
            </a:extLst>
          </p:cNvPr>
          <p:cNvSpPr/>
          <p:nvPr/>
        </p:nvSpPr>
        <p:spPr>
          <a:xfrm>
            <a:off x="9457626" y="5322405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761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06017" y="4591878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F78BDDE-6007-4CE2-A6D5-86C5DD07E7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9" y="1285461"/>
            <a:ext cx="3572289" cy="3572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CB55EC-2E4D-407F-9197-F669ED6B1E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87" r="63409" b="53197"/>
          <a:stretch/>
        </p:blipFill>
        <p:spPr>
          <a:xfrm>
            <a:off x="3432313" y="2686642"/>
            <a:ext cx="886038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6D7563D-E992-4069-8CA9-5C4D30B45A29}"/>
              </a:ext>
            </a:extLst>
          </p:cNvPr>
          <p:cNvSpPr/>
          <p:nvPr/>
        </p:nvSpPr>
        <p:spPr>
          <a:xfrm>
            <a:off x="691763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ED3029CB-0637-40A7-9F33-A76AC4094F08}"/>
              </a:ext>
            </a:extLst>
          </p:cNvPr>
          <p:cNvSpPr/>
          <p:nvPr/>
        </p:nvSpPr>
        <p:spPr>
          <a:xfrm>
            <a:off x="7536437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1466615-7E2E-44CB-8BC4-526E273C7FC2}"/>
              </a:ext>
            </a:extLst>
          </p:cNvPr>
          <p:cNvSpPr/>
          <p:nvPr/>
        </p:nvSpPr>
        <p:spPr>
          <a:xfrm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3CBD2CB-1ACB-4F25-A4E6-F4371C7A436A}"/>
              </a:ext>
            </a:extLst>
          </p:cNvPr>
          <p:cNvSpPr/>
          <p:nvPr/>
        </p:nvSpPr>
        <p:spPr>
          <a:xfrm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09786C98-58F1-4E3E-A352-99DF63994D83}"/>
              </a:ext>
            </a:extLst>
          </p:cNvPr>
          <p:cNvSpPr/>
          <p:nvPr/>
        </p:nvSpPr>
        <p:spPr>
          <a:xfrm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C2770241-FA67-4232-BF39-0BE75DB0F2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" y="1096589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C66B69C1-45C1-45D3-8C1F-57FD2695C5F3}"/>
              </a:ext>
            </a:extLst>
          </p:cNvPr>
          <p:cNvSpPr/>
          <p:nvPr/>
        </p:nvSpPr>
        <p:spPr>
          <a:xfrm>
            <a:off x="6945568" y="5325857"/>
            <a:ext cx="587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F2C311B8-A75C-4615-9B28-0AC7042C67F2}"/>
              </a:ext>
            </a:extLst>
          </p:cNvPr>
          <p:cNvSpPr/>
          <p:nvPr/>
        </p:nvSpPr>
        <p:spPr>
          <a:xfrm>
            <a:off x="7552683" y="5346564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C87B7049-A16C-4522-BBB9-4BC1162E4060}"/>
              </a:ext>
            </a:extLst>
          </p:cNvPr>
          <p:cNvSpPr/>
          <p:nvPr/>
        </p:nvSpPr>
        <p:spPr>
          <a:xfrm>
            <a:off x="8239538" y="5346564"/>
            <a:ext cx="453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</a:t>
            </a: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404ADD58-E533-49F2-A939-92E7203992D3}"/>
              </a:ext>
            </a:extLst>
          </p:cNvPr>
          <p:cNvSpPr/>
          <p:nvPr/>
        </p:nvSpPr>
        <p:spPr>
          <a:xfrm>
            <a:off x="8807197" y="5346564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е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DEE92C27-E84D-4B15-9924-C5128776278E}"/>
              </a:ext>
            </a:extLst>
          </p:cNvPr>
          <p:cNvSpPr/>
          <p:nvPr/>
        </p:nvSpPr>
        <p:spPr>
          <a:xfrm>
            <a:off x="9430169" y="5316927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903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8904" y="4322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06017" y="4591878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3992147-434C-4BA0-B338-23CC5308FB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1335158"/>
            <a:ext cx="3374955" cy="3374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E7139ACD-53A9-4DA7-945B-FEE32016B5FA}"/>
              </a:ext>
            </a:extLst>
          </p:cNvPr>
          <p:cNvSpPr/>
          <p:nvPr/>
        </p:nvSpPr>
        <p:spPr>
          <a:xfrm>
            <a:off x="691763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5FB3FED-8D22-4FB7-8E20-092F5F93DD7D}"/>
              </a:ext>
            </a:extLst>
          </p:cNvPr>
          <p:cNvSpPr/>
          <p:nvPr/>
        </p:nvSpPr>
        <p:spPr>
          <a:xfrm>
            <a:off x="7536437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76F4F372-65C0-4BAC-83F0-CD8F0FE8063C}"/>
              </a:ext>
            </a:extLst>
          </p:cNvPr>
          <p:cNvSpPr/>
          <p:nvPr/>
        </p:nvSpPr>
        <p:spPr>
          <a:xfrm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8084229D-F8CB-4F41-8DBB-8BED5E0100A0}"/>
              </a:ext>
            </a:extLst>
          </p:cNvPr>
          <p:cNvSpPr/>
          <p:nvPr/>
        </p:nvSpPr>
        <p:spPr>
          <a:xfrm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3F71566A-5965-41BF-B074-48429F398F5B}"/>
              </a:ext>
            </a:extLst>
          </p:cNvPr>
          <p:cNvSpPr/>
          <p:nvPr/>
        </p:nvSpPr>
        <p:spPr>
          <a:xfrm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348D6B33-2994-40F3-AC0E-E51A4AE1A3BF}"/>
              </a:ext>
            </a:extLst>
          </p:cNvPr>
          <p:cNvSpPr/>
          <p:nvPr/>
        </p:nvSpPr>
        <p:spPr>
          <a:xfrm>
            <a:off x="10072390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735CFEA-447D-4641-A8FC-04E88C417C15}"/>
              </a:ext>
            </a:extLst>
          </p:cNvPr>
          <p:cNvSpPr/>
          <p:nvPr/>
        </p:nvSpPr>
        <p:spPr>
          <a:xfrm>
            <a:off x="1071388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868E9251-3998-41A7-8DF2-B37960A6518F}"/>
              </a:ext>
            </a:extLst>
          </p:cNvPr>
          <p:cNvSpPr/>
          <p:nvPr/>
        </p:nvSpPr>
        <p:spPr>
          <a:xfrm>
            <a:off x="1135422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0EA31E-0578-4AFE-ABCB-5036CB500B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668" t="2913" r="44757" b="53197"/>
          <a:stretch/>
        </p:blipFill>
        <p:spPr>
          <a:xfrm>
            <a:off x="3485322" y="2678596"/>
            <a:ext cx="837006" cy="1500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C621B117-5991-42B8-A792-4B38D8FC5F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1" y="1181070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950DA1A8-68C8-417A-8C17-1FE341543C2C}"/>
              </a:ext>
            </a:extLst>
          </p:cNvPr>
          <p:cNvSpPr/>
          <p:nvPr/>
        </p:nvSpPr>
        <p:spPr>
          <a:xfrm>
            <a:off x="8156952" y="5336018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54DFC5C2-C450-45CC-8ECA-3695099B9B5D}"/>
              </a:ext>
            </a:extLst>
          </p:cNvPr>
          <p:cNvSpPr/>
          <p:nvPr/>
        </p:nvSpPr>
        <p:spPr>
          <a:xfrm>
            <a:off x="11393928" y="5344948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ь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9435C986-F1B2-4547-B108-6D135EF137C1}"/>
              </a:ext>
            </a:extLst>
          </p:cNvPr>
          <p:cNvSpPr/>
          <p:nvPr/>
        </p:nvSpPr>
        <p:spPr>
          <a:xfrm>
            <a:off x="7002538" y="5344948"/>
            <a:ext cx="429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4E1246F0-4678-47AD-BD58-6CA7AECA10D6}"/>
              </a:ext>
            </a:extLst>
          </p:cNvPr>
          <p:cNvSpPr/>
          <p:nvPr/>
        </p:nvSpPr>
        <p:spPr>
          <a:xfrm>
            <a:off x="7534693" y="5336018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974C02D2-6CA9-4BF2-BB90-7E3CDFD2BEA9}"/>
              </a:ext>
            </a:extLst>
          </p:cNvPr>
          <p:cNvSpPr/>
          <p:nvPr/>
        </p:nvSpPr>
        <p:spPr>
          <a:xfrm>
            <a:off x="8807970" y="5344948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856E6AF5-BAEA-4B12-9C09-C9BBB50F13E3}"/>
              </a:ext>
            </a:extLst>
          </p:cNvPr>
          <p:cNvSpPr/>
          <p:nvPr/>
        </p:nvSpPr>
        <p:spPr>
          <a:xfrm>
            <a:off x="9464018" y="5336018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</a:t>
            </a: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9E443B58-3F72-4A9C-900A-11E8BC965824}"/>
              </a:ext>
            </a:extLst>
          </p:cNvPr>
          <p:cNvSpPr/>
          <p:nvPr/>
        </p:nvSpPr>
        <p:spPr>
          <a:xfrm>
            <a:off x="10126793" y="5336018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е</a:t>
            </a:r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2C7201CF-0B84-429B-AF01-D5D5A2FE10AA}"/>
              </a:ext>
            </a:extLst>
          </p:cNvPr>
          <p:cNvSpPr/>
          <p:nvPr/>
        </p:nvSpPr>
        <p:spPr>
          <a:xfrm>
            <a:off x="10708382" y="5351431"/>
            <a:ext cx="57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559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06017" y="4591878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098" name="Picture 2" descr="Як правильно годувати птахів взимку">
            <a:extLst>
              <a:ext uri="{FF2B5EF4-FFF2-40B4-BE49-F238E27FC236}">
                <a16:creationId xmlns:a16="http://schemas.microsoft.com/office/drawing/2014/main" id="{AE32EA5F-100A-4E2E-9CB3-5E06A67AE3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22" y="1285725"/>
            <a:ext cx="4191002" cy="3503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DDE94-BDEE-4F8C-8693-31D3E30A7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338" r="21567" b="53197"/>
          <a:stretch/>
        </p:blipFill>
        <p:spPr>
          <a:xfrm>
            <a:off x="3366052" y="2454865"/>
            <a:ext cx="1099930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DEA6E50A-A5C0-4D14-B921-119078228C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1285725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AE90B273-1B9E-48AD-A1C4-A76984BA9571}"/>
              </a:ext>
            </a:extLst>
          </p:cNvPr>
          <p:cNvSpPr/>
          <p:nvPr/>
        </p:nvSpPr>
        <p:spPr>
          <a:xfrm>
            <a:off x="10126793" y="5336018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е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D6083BB-F30E-4A42-BE47-62D07677798E}"/>
              </a:ext>
            </a:extLst>
          </p:cNvPr>
          <p:cNvSpPr/>
          <p:nvPr/>
        </p:nvSpPr>
        <p:spPr>
          <a:xfrm>
            <a:off x="691763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4A9EE042-9EAA-48C6-8BF5-77D59CF8F946}"/>
              </a:ext>
            </a:extLst>
          </p:cNvPr>
          <p:cNvSpPr/>
          <p:nvPr/>
        </p:nvSpPr>
        <p:spPr>
          <a:xfrm>
            <a:off x="7536437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и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981F72DA-1452-4063-9F13-36A7C70C3F4B}"/>
              </a:ext>
            </a:extLst>
          </p:cNvPr>
          <p:cNvSpPr/>
          <p:nvPr/>
        </p:nvSpPr>
        <p:spPr>
          <a:xfrm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9368934-1331-4C3B-A7CF-672363402263}"/>
              </a:ext>
            </a:extLst>
          </p:cNvPr>
          <p:cNvSpPr/>
          <p:nvPr/>
        </p:nvSpPr>
        <p:spPr>
          <a:xfrm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540565F0-A430-47EC-A705-5250A8A773DD}"/>
              </a:ext>
            </a:extLst>
          </p:cNvPr>
          <p:cNvSpPr/>
          <p:nvPr/>
        </p:nvSpPr>
        <p:spPr>
          <a:xfrm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C2DB7F03-E17C-4478-9B9D-725FFF33301F}"/>
              </a:ext>
            </a:extLst>
          </p:cNvPr>
          <p:cNvSpPr/>
          <p:nvPr/>
        </p:nvSpPr>
        <p:spPr>
          <a:xfrm>
            <a:off x="10072390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06FF93B3-158D-40B7-B412-07C726FB2BA4}"/>
              </a:ext>
            </a:extLst>
          </p:cNvPr>
          <p:cNvSpPr/>
          <p:nvPr/>
        </p:nvSpPr>
        <p:spPr>
          <a:xfrm>
            <a:off x="8817220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и</a:t>
            </a: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F85B4D78-4B9F-43AD-8999-6BFA147C3D0D}"/>
              </a:ext>
            </a:extLst>
          </p:cNvPr>
          <p:cNvSpPr/>
          <p:nvPr/>
        </p:nvSpPr>
        <p:spPr>
          <a:xfrm>
            <a:off x="9440569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ц</a:t>
            </a: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DC7B267C-F98E-45FC-B20A-A534E8487058}"/>
              </a:ext>
            </a:extLst>
          </p:cNvPr>
          <p:cNvSpPr/>
          <p:nvPr/>
        </p:nvSpPr>
        <p:spPr>
          <a:xfrm>
            <a:off x="100595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я</a:t>
            </a:r>
          </a:p>
        </p:txBody>
      </p:sp>
    </p:spTree>
    <p:extLst>
      <p:ext uri="{BB962C8B-B14F-4D97-AF65-F5344CB8AC3E}">
        <p14:creationId xmlns:p14="http://schemas.microsoft.com/office/powerpoint/2010/main" val="421610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1985"/>
            <a:ext cx="12170215" cy="7055677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06017" y="4591878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2A7BF9-CE3D-4AB7-B5EC-94E62CCE40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433" r="2506" b="53197"/>
          <a:stretch/>
        </p:blipFill>
        <p:spPr>
          <a:xfrm>
            <a:off x="3167270" y="2792686"/>
            <a:ext cx="907772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6" name="Picture 6" descr="Pin page">
            <a:extLst>
              <a:ext uri="{FF2B5EF4-FFF2-40B4-BE49-F238E27FC236}">
                <a16:creationId xmlns:a16="http://schemas.microsoft.com/office/drawing/2014/main" id="{F645943B-4E40-4444-B89D-5815E7699A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156" y="1484243"/>
            <a:ext cx="3244561" cy="35211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88F709C-F1B8-458B-92C8-1A43D9E4A4B7}"/>
              </a:ext>
            </a:extLst>
          </p:cNvPr>
          <p:cNvSpPr/>
          <p:nvPr/>
        </p:nvSpPr>
        <p:spPr>
          <a:xfrm>
            <a:off x="691763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  <a:endParaRPr kumimoji="0" lang="uk-UA" sz="5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B535458-5FB9-4D70-A96B-C3D4A42D5939}"/>
              </a:ext>
            </a:extLst>
          </p:cNvPr>
          <p:cNvSpPr/>
          <p:nvPr/>
        </p:nvSpPr>
        <p:spPr>
          <a:xfrm>
            <a:off x="7536437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о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E2C3E18-B2A2-4947-A900-846228A3B08D}"/>
              </a:ext>
            </a:extLst>
          </p:cNvPr>
          <p:cNvSpPr/>
          <p:nvPr/>
        </p:nvSpPr>
        <p:spPr>
          <a:xfrm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р</a:t>
            </a:r>
            <a:endParaRPr kumimoji="0" lang="uk-UA" sz="5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6385FBC-836B-42A6-889D-0C9C75DFB1B8}"/>
              </a:ext>
            </a:extLst>
          </p:cNvPr>
          <p:cNvSpPr/>
          <p:nvPr/>
        </p:nvSpPr>
        <p:spPr>
          <a:xfrm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о</a:t>
            </a:r>
            <a:endParaRPr kumimoji="0" lang="uk-UA" sz="5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7C515CA5-6801-4C71-9603-02D845AE9CAD}"/>
              </a:ext>
            </a:extLst>
          </p:cNvPr>
          <p:cNvSpPr/>
          <p:nvPr/>
        </p:nvSpPr>
        <p:spPr>
          <a:xfrm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</a:t>
            </a: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F8F09CE7-B7F9-4FC9-BF1D-3D670E35AF79}"/>
              </a:ext>
            </a:extLst>
          </p:cNvPr>
          <p:cNvSpPr/>
          <p:nvPr/>
        </p:nvSpPr>
        <p:spPr>
          <a:xfrm>
            <a:off x="10072390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а</a:t>
            </a:r>
            <a:endParaRPr kumimoji="0" lang="uk-UA" sz="5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6AF6A98C-1392-4DC3-A46E-3B79351392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1192591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15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785" y="-10750"/>
            <a:ext cx="12170215" cy="7055677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06017" y="4591878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E2C3E18-B2A2-4947-A900-846228A3B08D}"/>
              </a:ext>
            </a:extLst>
          </p:cNvPr>
          <p:cNvSpPr/>
          <p:nvPr/>
        </p:nvSpPr>
        <p:spPr>
          <a:xfrm>
            <a:off x="10251385" y="552450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а</a:t>
            </a:r>
            <a:endParaRPr kumimoji="0" lang="uk-UA" sz="5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6385FBC-836B-42A6-889D-0C9C75DFB1B8}"/>
              </a:ext>
            </a:extLst>
          </p:cNvPr>
          <p:cNvSpPr/>
          <p:nvPr/>
        </p:nvSpPr>
        <p:spPr>
          <a:xfrm>
            <a:off x="8304557" y="552450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с</a:t>
            </a:r>
            <a:endParaRPr kumimoji="0" lang="uk-UA" sz="5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7C515CA5-6801-4C71-9603-02D845AE9CAD}"/>
              </a:ext>
            </a:extLst>
          </p:cNvPr>
          <p:cNvSpPr/>
          <p:nvPr/>
        </p:nvSpPr>
        <p:spPr>
          <a:xfrm>
            <a:off x="8960954" y="552450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о</a:t>
            </a:r>
            <a:endParaRPr kumimoji="0" lang="uk-UA" sz="5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F8F09CE7-B7F9-4FC9-BF1D-3D670E35AF79}"/>
              </a:ext>
            </a:extLst>
          </p:cNvPr>
          <p:cNvSpPr/>
          <p:nvPr/>
        </p:nvSpPr>
        <p:spPr>
          <a:xfrm>
            <a:off x="9607320" y="552450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в</a:t>
            </a:r>
            <a:endParaRPr kumimoji="0" lang="uk-UA" sz="5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2B890A-39E0-4895-BDB1-DE9F0F7727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57751" r="79027" b="-557"/>
          <a:stretch/>
        </p:blipFill>
        <p:spPr>
          <a:xfrm>
            <a:off x="3212246" y="2873008"/>
            <a:ext cx="998881" cy="1463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00" name="Picture 8" descr="Pin page">
            <a:extLst>
              <a:ext uri="{FF2B5EF4-FFF2-40B4-BE49-F238E27FC236}">
                <a16:creationId xmlns:a16="http://schemas.microsoft.com/office/drawing/2014/main" id="{57E0DA92-2A1D-4561-99C4-5253692313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71" y="862819"/>
            <a:ext cx="2680252" cy="4020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56611B5E-49C3-418E-8AA1-BEB004393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081" y="1146288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835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ED102D-CC07-4385-A840-BA4342FEAC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06017" y="3215149"/>
            <a:ext cx="3962400" cy="364285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32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B12F5BF9-D2D1-4441-BAA6-5631D2B32D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85" y="765313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29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845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</p:spPr>
      </p:sp>
      <p:sp>
        <p:nvSpPr>
          <p:cNvPr id="16" name="Стрічка: нахилена вниз 15">
            <a:extLst>
              <a:ext uri="{FF2B5EF4-FFF2-40B4-BE49-F238E27FC236}">
                <a16:creationId xmlns:a16="http://schemas.microsoft.com/office/drawing/2014/main" id="{193FD6E2-9FF0-4858-BFDC-A5EF37149A28}"/>
              </a:ext>
            </a:extLst>
          </p:cNvPr>
          <p:cNvSpPr/>
          <p:nvPr/>
        </p:nvSpPr>
        <p:spPr>
          <a:xfrm rot="20321084">
            <a:off x="4562582" y="2993413"/>
            <a:ext cx="6668196" cy="1321311"/>
          </a:xfrm>
          <a:prstGeom prst="ribbon">
            <a:avLst/>
          </a:prstGeom>
          <a:solidFill>
            <a:srgbClr val="F3C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/>
              </a:rPr>
              <a:t>птах?</a:t>
            </a:r>
            <a:endParaRPr kumimoji="0" lang="uk-UA" sz="5400" b="1" i="0" u="none" strike="noStrike" kern="1200" spc="50" normalizeH="0" baseline="0" noProof="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Стрічка: нахилена вниз 5">
            <a:extLst>
              <a:ext uri="{FF2B5EF4-FFF2-40B4-BE49-F238E27FC236}">
                <a16:creationId xmlns:a16="http://schemas.microsoft.com/office/drawing/2014/main" id="{C25250EE-CAF7-4441-B3ED-56109210B9A1}"/>
              </a:ext>
            </a:extLst>
          </p:cNvPr>
          <p:cNvSpPr/>
          <p:nvPr/>
        </p:nvSpPr>
        <p:spPr>
          <a:xfrm rot="20321084">
            <a:off x="5243316" y="811635"/>
            <a:ext cx="3373870" cy="1005043"/>
          </a:xfrm>
          <a:prstGeom prst="ribbon">
            <a:avLst/>
          </a:prstGeom>
          <a:solidFill>
            <a:srgbClr val="F3C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" name="Стрічка: нахилена вниз 6">
            <a:extLst>
              <a:ext uri="{FF2B5EF4-FFF2-40B4-BE49-F238E27FC236}">
                <a16:creationId xmlns:a16="http://schemas.microsoft.com/office/drawing/2014/main" id="{E2863148-CC11-481A-8B46-8AED41D72599}"/>
              </a:ext>
            </a:extLst>
          </p:cNvPr>
          <p:cNvSpPr/>
          <p:nvPr/>
        </p:nvSpPr>
        <p:spPr>
          <a:xfrm rot="20321084">
            <a:off x="5673842" y="1981111"/>
            <a:ext cx="3373870" cy="1003799"/>
          </a:xfrm>
          <a:prstGeom prst="ribbon">
            <a:avLst/>
          </a:prstGeom>
          <a:solidFill>
            <a:srgbClr val="F3C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/>
              </a:rPr>
              <a:t>за</a:t>
            </a:r>
            <a:endParaRPr kumimoji="0" lang="uk-UA" sz="5400" b="1" i="0" u="none" strike="noStrike" kern="1200" spc="50" normalizeH="0" baseline="0" noProof="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97A933-962C-4943-A42E-57F1BBFEA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06017" y="3471001"/>
            <a:ext cx="3684105" cy="3386999"/>
          </a:xfrm>
          <a:prstGeom prst="roundRect">
            <a:avLst>
              <a:gd name="adj" fmla="val 11111"/>
            </a:avLst>
          </a:prstGeom>
          <a:ln w="190500" cap="rnd">
            <a:solidFill>
              <a:srgbClr val="EFB5F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B9986-D7F4-421D-9702-ED7988B4E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43" y="232810"/>
            <a:ext cx="2024135" cy="1783599"/>
          </a:xfrm>
          <a:prstGeom prst="ellipse">
            <a:avLst/>
          </a:prstGeom>
          <a:ln w="76200" cap="rnd">
            <a:solidFill>
              <a:srgbClr val="F3C6F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Стрічка: нахилена вниз 14">
            <a:extLst>
              <a:ext uri="{FF2B5EF4-FFF2-40B4-BE49-F238E27FC236}">
                <a16:creationId xmlns:a16="http://schemas.microsoft.com/office/drawing/2014/main" id="{367E3305-B8FD-47B6-99CD-CDFB89B7C5DA}"/>
              </a:ext>
            </a:extLst>
          </p:cNvPr>
          <p:cNvSpPr/>
          <p:nvPr/>
        </p:nvSpPr>
        <p:spPr>
          <a:xfrm>
            <a:off x="352677" y="2265064"/>
            <a:ext cx="3238661" cy="902206"/>
          </a:xfrm>
          <a:prstGeom prst="ribbon">
            <a:avLst/>
          </a:prstGeom>
          <a:solidFill>
            <a:srgbClr val="F3C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F15A4071-0CC7-4B6C-BA81-EF6BE2EED9EC}"/>
              </a:ext>
            </a:extLst>
          </p:cNvPr>
          <p:cNvSpPr/>
          <p:nvPr/>
        </p:nvSpPr>
        <p:spPr>
          <a:xfrm>
            <a:off x="1097029" y="2316668"/>
            <a:ext cx="16241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 бал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5B8F88B8-A124-4994-90E1-FB6207D5D230}"/>
              </a:ext>
            </a:extLst>
          </p:cNvPr>
          <p:cNvSpPr/>
          <p:nvPr/>
        </p:nvSpPr>
        <p:spPr>
          <a:xfrm rot="20151452">
            <a:off x="6326976" y="914859"/>
            <a:ext cx="1206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Що</a:t>
            </a:r>
          </a:p>
        </p:txBody>
      </p:sp>
    </p:spTree>
    <p:extLst>
      <p:ext uri="{BB962C8B-B14F-4D97-AF65-F5344CB8AC3E}">
        <p14:creationId xmlns:p14="http://schemas.microsoft.com/office/powerpoint/2010/main" val="282815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ED102D-CC07-4385-A840-BA4342FEAC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06017" y="4591878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32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B12F5BF9-D2D1-4441-BAA6-5631D2B32D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866" y="1075053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B66F2A0B-99DF-4BFF-A7D4-97031C7DA7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351" r="11845"/>
          <a:stretch/>
        </p:blipFill>
        <p:spPr>
          <a:xfrm>
            <a:off x="106017" y="1542222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Птах у містах: ультимативний гід пернатими, що живуть у містах">
            <a:extLst>
              <a:ext uri="{FF2B5EF4-FFF2-40B4-BE49-F238E27FC236}">
                <a16:creationId xmlns:a16="http://schemas.microsoft.com/office/drawing/2014/main" id="{651B20D1-A1A6-4CFF-9AA3-3CB940D0C2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9" y="1382504"/>
            <a:ext cx="3506997" cy="3506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315C060-F7BD-4AE3-A499-C599DB9BB591}"/>
              </a:ext>
            </a:extLst>
          </p:cNvPr>
          <p:cNvSpPr/>
          <p:nvPr/>
        </p:nvSpPr>
        <p:spPr>
          <a:xfrm>
            <a:off x="691763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2F9BAC02-87CA-4067-97DA-F6B830ECBEAB}"/>
              </a:ext>
            </a:extLst>
          </p:cNvPr>
          <p:cNvSpPr/>
          <p:nvPr/>
        </p:nvSpPr>
        <p:spPr>
          <a:xfrm>
            <a:off x="7536437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4993F19F-49C4-4E58-A41A-1FA9B062AA40}"/>
              </a:ext>
            </a:extLst>
          </p:cNvPr>
          <p:cNvSpPr/>
          <p:nvPr/>
        </p:nvSpPr>
        <p:spPr>
          <a:xfrm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A3272EDA-C8A2-499F-907A-3FFD7E50FA08}"/>
              </a:ext>
            </a:extLst>
          </p:cNvPr>
          <p:cNvSpPr/>
          <p:nvPr/>
        </p:nvSpPr>
        <p:spPr>
          <a:xfrm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0D70E986-4B07-4571-8EC1-8ABFED6D1211}"/>
              </a:ext>
            </a:extLst>
          </p:cNvPr>
          <p:cNvSpPr/>
          <p:nvPr/>
        </p:nvSpPr>
        <p:spPr>
          <a:xfrm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50F63A-BA81-47B2-82C0-D527A091BC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1704" b="53197"/>
          <a:stretch/>
        </p:blipFill>
        <p:spPr>
          <a:xfrm>
            <a:off x="3386759" y="2665106"/>
            <a:ext cx="871331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9" b="-6094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06017" y="4591878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F78BDDE-6007-4CE2-A6D5-86C5DD07E7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9" y="1285461"/>
            <a:ext cx="3572289" cy="3572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CB55EC-2E4D-407F-9197-F669ED6B1E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987" r="63409" b="53197"/>
          <a:stretch/>
        </p:blipFill>
        <p:spPr>
          <a:xfrm>
            <a:off x="3432313" y="2686642"/>
            <a:ext cx="886038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6D7563D-E992-4069-8CA9-5C4D30B45A29}"/>
              </a:ext>
            </a:extLst>
          </p:cNvPr>
          <p:cNvSpPr/>
          <p:nvPr/>
        </p:nvSpPr>
        <p:spPr>
          <a:xfrm>
            <a:off x="691763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ED3029CB-0637-40A7-9F33-A76AC4094F08}"/>
              </a:ext>
            </a:extLst>
          </p:cNvPr>
          <p:cNvSpPr/>
          <p:nvPr/>
        </p:nvSpPr>
        <p:spPr>
          <a:xfrm>
            <a:off x="7536437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1466615-7E2E-44CB-8BC4-526E273C7FC2}"/>
              </a:ext>
            </a:extLst>
          </p:cNvPr>
          <p:cNvSpPr/>
          <p:nvPr/>
        </p:nvSpPr>
        <p:spPr>
          <a:xfrm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3CBD2CB-1ACB-4F25-A4E6-F4371C7A436A}"/>
              </a:ext>
            </a:extLst>
          </p:cNvPr>
          <p:cNvSpPr/>
          <p:nvPr/>
        </p:nvSpPr>
        <p:spPr>
          <a:xfrm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09786C98-58F1-4E3E-A352-99DF63994D83}"/>
              </a:ext>
            </a:extLst>
          </p:cNvPr>
          <p:cNvSpPr/>
          <p:nvPr/>
        </p:nvSpPr>
        <p:spPr>
          <a:xfrm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C2770241-FA67-4232-BF39-0BE75DB0F2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" y="1096589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47EBFFD2-4F5C-4478-A68D-309F2FFDC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4351" r="11845"/>
          <a:stretch/>
        </p:blipFill>
        <p:spPr>
          <a:xfrm>
            <a:off x="106017" y="1542222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9" b="-6094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06017" y="4591878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3992147-434C-4BA0-B338-23CC5308FB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1335158"/>
            <a:ext cx="3374955" cy="3374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E7139ACD-53A9-4DA7-945B-FEE32016B5FA}"/>
              </a:ext>
            </a:extLst>
          </p:cNvPr>
          <p:cNvSpPr/>
          <p:nvPr/>
        </p:nvSpPr>
        <p:spPr>
          <a:xfrm>
            <a:off x="691763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5FB3FED-8D22-4FB7-8E20-092F5F93DD7D}"/>
              </a:ext>
            </a:extLst>
          </p:cNvPr>
          <p:cNvSpPr/>
          <p:nvPr/>
        </p:nvSpPr>
        <p:spPr>
          <a:xfrm>
            <a:off x="7536437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76F4F372-65C0-4BAC-83F0-CD8F0FE8063C}"/>
              </a:ext>
            </a:extLst>
          </p:cNvPr>
          <p:cNvSpPr/>
          <p:nvPr/>
        </p:nvSpPr>
        <p:spPr>
          <a:xfrm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8084229D-F8CB-4F41-8DBB-8BED5E0100A0}"/>
              </a:ext>
            </a:extLst>
          </p:cNvPr>
          <p:cNvSpPr/>
          <p:nvPr/>
        </p:nvSpPr>
        <p:spPr>
          <a:xfrm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3F71566A-5965-41BF-B074-48429F398F5B}"/>
              </a:ext>
            </a:extLst>
          </p:cNvPr>
          <p:cNvSpPr/>
          <p:nvPr/>
        </p:nvSpPr>
        <p:spPr>
          <a:xfrm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348D6B33-2994-40F3-AC0E-E51A4AE1A3BF}"/>
              </a:ext>
            </a:extLst>
          </p:cNvPr>
          <p:cNvSpPr/>
          <p:nvPr/>
        </p:nvSpPr>
        <p:spPr>
          <a:xfrm>
            <a:off x="10072390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735CFEA-447D-4641-A8FC-04E88C417C15}"/>
              </a:ext>
            </a:extLst>
          </p:cNvPr>
          <p:cNvSpPr/>
          <p:nvPr/>
        </p:nvSpPr>
        <p:spPr>
          <a:xfrm>
            <a:off x="1071388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868E9251-3998-41A7-8DF2-B37960A6518F}"/>
              </a:ext>
            </a:extLst>
          </p:cNvPr>
          <p:cNvSpPr/>
          <p:nvPr/>
        </p:nvSpPr>
        <p:spPr>
          <a:xfrm>
            <a:off x="1135422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0EA31E-0578-4AFE-ABCB-5036CB500B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668" t="2913" r="44757" b="53197"/>
          <a:stretch/>
        </p:blipFill>
        <p:spPr>
          <a:xfrm>
            <a:off x="3485322" y="2678596"/>
            <a:ext cx="837006" cy="1500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C621B117-5991-42B8-A792-4B38D8FC5F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1" y="1181070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95EB4A21-F4C9-4A3E-A80E-9461377A1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4351" r="11845"/>
          <a:stretch/>
        </p:blipFill>
        <p:spPr>
          <a:xfrm>
            <a:off x="106017" y="1542222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1027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06017" y="4591878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098" name="Picture 2" descr="Як правильно годувати птахів взимку">
            <a:extLst>
              <a:ext uri="{FF2B5EF4-FFF2-40B4-BE49-F238E27FC236}">
                <a16:creationId xmlns:a16="http://schemas.microsoft.com/office/drawing/2014/main" id="{AE32EA5F-100A-4E2E-9CB3-5E06A67AE3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556" y="1492497"/>
            <a:ext cx="4047712" cy="3383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DDE94-BDEE-4F8C-8693-31D3E30A7E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338" r="21567" b="53197"/>
          <a:stretch/>
        </p:blipFill>
        <p:spPr>
          <a:xfrm>
            <a:off x="3296478" y="2384237"/>
            <a:ext cx="1099930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DEA6E50A-A5C0-4D14-B921-119078228C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1285725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F86D58C2-E607-4C13-9AD6-29481F59E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4351" r="11845"/>
          <a:stretch/>
        </p:blipFill>
        <p:spPr>
          <a:xfrm>
            <a:off x="106017" y="1542222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0CE6F41F-1052-4F1E-9C1C-3EE23EE0E750}"/>
              </a:ext>
            </a:extLst>
          </p:cNvPr>
          <p:cNvSpPr/>
          <p:nvPr/>
        </p:nvSpPr>
        <p:spPr>
          <a:xfrm>
            <a:off x="691763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B1E04A52-DED5-4B25-83D7-2A01057DF6B8}"/>
              </a:ext>
            </a:extLst>
          </p:cNvPr>
          <p:cNvSpPr/>
          <p:nvPr/>
        </p:nvSpPr>
        <p:spPr>
          <a:xfrm>
            <a:off x="7536437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CCC58D73-3348-47A0-93FD-F39629AF3896}"/>
              </a:ext>
            </a:extLst>
          </p:cNvPr>
          <p:cNvSpPr/>
          <p:nvPr/>
        </p:nvSpPr>
        <p:spPr>
          <a:xfrm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49C1A62E-F639-4A3B-A39E-27463344E502}"/>
              </a:ext>
            </a:extLst>
          </p:cNvPr>
          <p:cNvSpPr/>
          <p:nvPr/>
        </p:nvSpPr>
        <p:spPr>
          <a:xfrm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0E51B394-1B85-402D-9F42-4459B8912734}"/>
              </a:ext>
            </a:extLst>
          </p:cNvPr>
          <p:cNvSpPr/>
          <p:nvPr/>
        </p:nvSpPr>
        <p:spPr>
          <a:xfrm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08066EE3-5A6A-45AF-86E6-09BC42D62CA0}"/>
              </a:ext>
            </a:extLst>
          </p:cNvPr>
          <p:cNvSpPr/>
          <p:nvPr/>
        </p:nvSpPr>
        <p:spPr>
          <a:xfrm>
            <a:off x="10072390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50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1985"/>
            <a:ext cx="12170215" cy="7055677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06017" y="4591878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2A7BF9-CE3D-4AB7-B5EC-94E62CCE40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433" r="2506" b="53197"/>
          <a:stretch/>
        </p:blipFill>
        <p:spPr>
          <a:xfrm>
            <a:off x="3405809" y="2787822"/>
            <a:ext cx="907772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6" name="Picture 6" descr="Pin page">
            <a:extLst>
              <a:ext uri="{FF2B5EF4-FFF2-40B4-BE49-F238E27FC236}">
                <a16:creationId xmlns:a16="http://schemas.microsoft.com/office/drawing/2014/main" id="{F645943B-4E40-4444-B89D-5815E7699A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16" y="1304803"/>
            <a:ext cx="3234983" cy="35107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88F709C-F1B8-458B-92C8-1A43D9E4A4B7}"/>
              </a:ext>
            </a:extLst>
          </p:cNvPr>
          <p:cNvSpPr/>
          <p:nvPr/>
        </p:nvSpPr>
        <p:spPr>
          <a:xfrm>
            <a:off x="691763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B535458-5FB9-4D70-A96B-C3D4A42D5939}"/>
              </a:ext>
            </a:extLst>
          </p:cNvPr>
          <p:cNvSpPr/>
          <p:nvPr/>
        </p:nvSpPr>
        <p:spPr>
          <a:xfrm>
            <a:off x="7536437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E2C3E18-B2A2-4947-A900-846228A3B08D}"/>
              </a:ext>
            </a:extLst>
          </p:cNvPr>
          <p:cNvSpPr/>
          <p:nvPr/>
        </p:nvSpPr>
        <p:spPr>
          <a:xfrm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6385FBC-836B-42A6-889D-0C9C75DFB1B8}"/>
              </a:ext>
            </a:extLst>
          </p:cNvPr>
          <p:cNvSpPr/>
          <p:nvPr/>
        </p:nvSpPr>
        <p:spPr>
          <a:xfrm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7C515CA5-6801-4C71-9603-02D845AE9CAD}"/>
              </a:ext>
            </a:extLst>
          </p:cNvPr>
          <p:cNvSpPr/>
          <p:nvPr/>
        </p:nvSpPr>
        <p:spPr>
          <a:xfrm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F8F09CE7-B7F9-4FC9-BF1D-3D670E35AF79}"/>
              </a:ext>
            </a:extLst>
          </p:cNvPr>
          <p:cNvSpPr/>
          <p:nvPr/>
        </p:nvSpPr>
        <p:spPr>
          <a:xfrm>
            <a:off x="10072390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6AF6A98C-1392-4DC3-A46E-3B79351392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1192591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D0D008A6-CC6D-48E5-8F51-1E1EAF6584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4351" r="11845"/>
          <a:stretch/>
        </p:blipFill>
        <p:spPr>
          <a:xfrm>
            <a:off x="106017" y="1542222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1811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785" y="-10750"/>
            <a:ext cx="12170215" cy="7055677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06017" y="4591878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E2C3E18-B2A2-4947-A900-846228A3B08D}"/>
              </a:ext>
            </a:extLst>
          </p:cNvPr>
          <p:cNvSpPr/>
          <p:nvPr/>
        </p:nvSpPr>
        <p:spPr>
          <a:xfrm>
            <a:off x="10251385" y="552450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6385FBC-836B-42A6-889D-0C9C75DFB1B8}"/>
              </a:ext>
            </a:extLst>
          </p:cNvPr>
          <p:cNvSpPr/>
          <p:nvPr/>
        </p:nvSpPr>
        <p:spPr>
          <a:xfrm>
            <a:off x="8304557" y="552450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7C515CA5-6801-4C71-9603-02D845AE9CAD}"/>
              </a:ext>
            </a:extLst>
          </p:cNvPr>
          <p:cNvSpPr/>
          <p:nvPr/>
        </p:nvSpPr>
        <p:spPr>
          <a:xfrm>
            <a:off x="8960954" y="552450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F8F09CE7-B7F9-4FC9-BF1D-3D670E35AF79}"/>
              </a:ext>
            </a:extLst>
          </p:cNvPr>
          <p:cNvSpPr/>
          <p:nvPr/>
        </p:nvSpPr>
        <p:spPr>
          <a:xfrm>
            <a:off x="9607320" y="552450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2B890A-39E0-4895-BDB1-DE9F0F7727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57751" r="79027" b="-557"/>
          <a:stretch/>
        </p:blipFill>
        <p:spPr>
          <a:xfrm>
            <a:off x="3165612" y="2873008"/>
            <a:ext cx="998881" cy="1463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00" name="Picture 8" descr="Pin page">
            <a:extLst>
              <a:ext uri="{FF2B5EF4-FFF2-40B4-BE49-F238E27FC236}">
                <a16:creationId xmlns:a16="http://schemas.microsoft.com/office/drawing/2014/main" id="{57E0DA92-2A1D-4561-99C4-5253692313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39" y="887857"/>
            <a:ext cx="2646868" cy="3970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56611B5E-49C3-418E-8AA1-BEB004393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081" y="1146288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05E3D0C6-DAEA-4EF9-84EB-1E4DD6A84C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4351" r="11845"/>
          <a:stretch/>
        </p:blipFill>
        <p:spPr>
          <a:xfrm>
            <a:off x="106017" y="1542222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8347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807" y="-115692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ED102D-CC07-4385-A840-BA4342FEAC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-95895" y="4350764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32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B12F5BF9-D2D1-4441-BAA6-5631D2B32D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22" y="-218443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ічка: нахилена вгору 5">
            <a:extLst>
              <a:ext uri="{FF2B5EF4-FFF2-40B4-BE49-F238E27FC236}">
                <a16:creationId xmlns:a16="http://schemas.microsoft.com/office/drawing/2014/main" id="{78F606A6-90B8-4744-B3DE-F79C4941530B}"/>
              </a:ext>
            </a:extLst>
          </p:cNvPr>
          <p:cNvSpPr/>
          <p:nvPr/>
        </p:nvSpPr>
        <p:spPr>
          <a:xfrm>
            <a:off x="2570921" y="2929130"/>
            <a:ext cx="6994455" cy="2266122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3728030-BDA2-4DAF-822F-F78FB66B9387}"/>
              </a:ext>
            </a:extLst>
          </p:cNvPr>
          <p:cNvSpPr/>
          <p:nvPr/>
        </p:nvSpPr>
        <p:spPr>
          <a:xfrm>
            <a:off x="4271021" y="3249394"/>
            <a:ext cx="35942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Відповіді</a:t>
            </a:r>
            <a:endParaRPr lang="uk-UA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7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46</Words>
  <Application>Microsoft Office PowerPoint</Application>
  <PresentationFormat>Широкий екран</PresentationFormat>
  <Paragraphs>41</Paragraphs>
  <Slides>16</Slides>
  <Notes>0</Notes>
  <HiddenSlides>0</HiddenSlides>
  <MMClips>6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Intel</dc:creator>
  <cp:lastModifiedBy>Intel</cp:lastModifiedBy>
  <cp:revision>25</cp:revision>
  <dcterms:created xsi:type="dcterms:W3CDTF">2024-11-16T18:20:04Z</dcterms:created>
  <dcterms:modified xsi:type="dcterms:W3CDTF">2024-11-23T11:24:52Z</dcterms:modified>
</cp:coreProperties>
</file>