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353" r:id="rId2"/>
    <p:sldId id="257" r:id="rId3"/>
    <p:sldId id="376" r:id="rId4"/>
    <p:sldId id="391" r:id="rId5"/>
    <p:sldId id="377" r:id="rId6"/>
    <p:sldId id="378" r:id="rId7"/>
    <p:sldId id="395" r:id="rId8"/>
    <p:sldId id="401" r:id="rId9"/>
    <p:sldId id="275" r:id="rId10"/>
    <p:sldId id="364" r:id="rId11"/>
    <p:sldId id="372" r:id="rId12"/>
    <p:sldId id="373" r:id="rId13"/>
    <p:sldId id="365" r:id="rId14"/>
    <p:sldId id="399" r:id="rId15"/>
    <p:sldId id="400" r:id="rId16"/>
    <p:sldId id="366" r:id="rId17"/>
    <p:sldId id="28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10F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F4BFD-5FB6-4CE0-A220-98D7D5C90C3F}" type="datetimeFigureOut">
              <a:rPr lang="uk-UA" smtClean="0"/>
              <a:t>04.09.2020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6315D-D24F-491B-959A-96882C57CFF5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5224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5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66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2297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983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7662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975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92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8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132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019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21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98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71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89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27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272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30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908720"/>
            <a:ext cx="6552728" cy="3416320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smtClean="0"/>
              <a:t>ТЕМА: </a:t>
            </a:r>
            <a:r>
              <a:rPr lang="ru-RU" sz="3600" dirty="0" err="1" smtClean="0"/>
              <a:t>Задачі</a:t>
            </a:r>
            <a:r>
              <a:rPr lang="ru-RU" sz="3600" dirty="0" smtClean="0"/>
              <a:t> </a:t>
            </a:r>
            <a:r>
              <a:rPr lang="ru-RU" sz="3600" dirty="0" smtClean="0"/>
              <a:t>з </a:t>
            </a:r>
            <a:r>
              <a:rPr lang="ru-RU" sz="3600" dirty="0" err="1" smtClean="0"/>
              <a:t>поняттями</a:t>
            </a:r>
            <a:r>
              <a:rPr lang="ru-RU" sz="3600" dirty="0" smtClean="0"/>
              <a:t> «</a:t>
            </a:r>
            <a:r>
              <a:rPr lang="ru-RU" sz="3600" dirty="0" err="1" smtClean="0"/>
              <a:t>більше</a:t>
            </a:r>
            <a:r>
              <a:rPr lang="ru-RU" sz="3600" dirty="0" smtClean="0"/>
              <a:t> </a:t>
            </a:r>
            <a:r>
              <a:rPr lang="ru-RU" sz="3600" dirty="0" smtClean="0"/>
              <a:t>в…» </a:t>
            </a:r>
            <a:r>
              <a:rPr lang="ru-RU" sz="3600" dirty="0" smtClean="0"/>
              <a:t>і «</a:t>
            </a:r>
            <a:r>
              <a:rPr lang="ru-RU" sz="3600" dirty="0" err="1" smtClean="0"/>
              <a:t>менше</a:t>
            </a:r>
            <a:r>
              <a:rPr lang="ru-RU" sz="3600" dirty="0" smtClean="0"/>
              <a:t> </a:t>
            </a:r>
            <a:r>
              <a:rPr lang="ru-RU" sz="3600" dirty="0" smtClean="0"/>
              <a:t>в…», </a:t>
            </a:r>
            <a:r>
              <a:rPr lang="ru-RU" sz="3600" dirty="0" err="1" smtClean="0"/>
              <a:t>які</a:t>
            </a:r>
            <a:r>
              <a:rPr lang="ru-RU" sz="3600" dirty="0" smtClean="0"/>
              <a:t> </a:t>
            </a:r>
            <a:r>
              <a:rPr lang="ru-RU" sz="3600" dirty="0" err="1" smtClean="0"/>
              <a:t>вимагають</a:t>
            </a:r>
            <a:r>
              <a:rPr lang="ru-RU" sz="3600" dirty="0" smtClean="0"/>
              <a:t> </a:t>
            </a:r>
            <a:r>
              <a:rPr lang="ru-RU" sz="3600" dirty="0" err="1" smtClean="0"/>
              <a:t>застосування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таблиць</a:t>
            </a:r>
            <a:r>
              <a:rPr lang="ru-RU" sz="3600" dirty="0" smtClean="0"/>
              <a:t> </a:t>
            </a:r>
            <a:r>
              <a:rPr lang="ru-RU" sz="3600" dirty="0" err="1" smtClean="0"/>
              <a:t>множення</a:t>
            </a:r>
            <a:r>
              <a:rPr lang="ru-RU" sz="3600" dirty="0" smtClean="0"/>
              <a:t> числа 4 </a:t>
            </a:r>
            <a:endParaRPr lang="ru-RU" sz="3600" dirty="0" smtClean="0"/>
          </a:p>
          <a:p>
            <a:pPr algn="ctr"/>
            <a:r>
              <a:rPr lang="ru-RU" sz="3600" dirty="0" smtClean="0"/>
              <a:t>і </a:t>
            </a:r>
            <a:r>
              <a:rPr lang="ru-RU" sz="3600" dirty="0" err="1" smtClean="0"/>
              <a:t>ділення</a:t>
            </a:r>
            <a:r>
              <a:rPr lang="ru-RU" sz="3600" dirty="0" smtClean="0"/>
              <a:t> на 4. </a:t>
            </a:r>
            <a:r>
              <a:rPr lang="ru-RU" sz="3600" dirty="0" err="1" smtClean="0"/>
              <a:t>Знаходження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значень</a:t>
            </a:r>
            <a:r>
              <a:rPr lang="ru-RU" sz="3600" dirty="0" smtClean="0"/>
              <a:t> </a:t>
            </a:r>
            <a:r>
              <a:rPr lang="ru-RU" sz="3600" dirty="0" err="1" smtClean="0"/>
              <a:t>виразів</a:t>
            </a:r>
            <a:r>
              <a:rPr lang="ru-RU" sz="3600" dirty="0" smtClean="0"/>
              <a:t> </a:t>
            </a:r>
            <a:r>
              <a:rPr lang="ru-RU" sz="3600" dirty="0" err="1" smtClean="0"/>
              <a:t>зі</a:t>
            </a:r>
            <a:r>
              <a:rPr lang="ru-RU" sz="3600" dirty="0" smtClean="0"/>
              <a:t> </a:t>
            </a:r>
            <a:r>
              <a:rPr lang="ru-RU" sz="3600" dirty="0" err="1" smtClean="0"/>
              <a:t>зміною</a:t>
            </a: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253028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688" y="980728"/>
            <a:ext cx="8531963" cy="328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61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80" y="1251627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Короткий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запис</a:t>
            </a:r>
            <a:endParaRPr lang="ru-RU" sz="4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Кити – 4 св.</a:t>
            </a:r>
          </a:p>
          <a:p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тварини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- ?, у 6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разів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8248350" y="1899699"/>
            <a:ext cx="576064" cy="1906473"/>
          </a:xfrm>
          <a:prstGeom prst="rightBrace">
            <a:avLst>
              <a:gd name="adj1" fmla="val 49670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334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562" y="764704"/>
            <a:ext cx="87849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Розв’язання</a:t>
            </a:r>
            <a:endParaRPr lang="ru-RU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arenR"/>
            </a:pP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4*6=24 (св.) –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інші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тварини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>
              <a:buAutoNum type="arabicParenR"/>
            </a:pP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24+4=28 (св.)</a:t>
            </a:r>
          </a:p>
          <a:p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Відповідь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28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світлин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морськими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тваринами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вибрали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діти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63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52" y="988368"/>
            <a:ext cx="867857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80" y="1628800"/>
            <a:ext cx="878497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>
                <a:latin typeface="Arial" panose="020B0604020202020204" pitchFamily="34" charset="0"/>
                <a:cs typeface="Arial" panose="020B0604020202020204" pitchFamily="34" charset="0"/>
              </a:rPr>
              <a:t>Короткий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запис</a:t>
            </a:r>
            <a:endParaRPr lang="ru-RU" sz="40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Другокласників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– 28 уч.</a:t>
            </a:r>
          </a:p>
          <a:p>
            <a:r>
              <a:rPr lang="ru-RU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Першокласників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?, у 4 рази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менше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8256884" y="2564904"/>
            <a:ext cx="576064" cy="1906473"/>
          </a:xfrm>
          <a:prstGeom prst="rightBrace">
            <a:avLst>
              <a:gd name="adj1" fmla="val 49670"/>
              <a:gd name="adj2" fmla="val 50000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3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80" y="1556792"/>
            <a:ext cx="87849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dirty="0" err="1">
                <a:latin typeface="Arial" panose="020B0604020202020204" pitchFamily="34" charset="0"/>
                <a:cs typeface="Arial" panose="020B0604020202020204" pitchFamily="34" charset="0"/>
              </a:rPr>
              <a:t>Розв’язання</a:t>
            </a:r>
            <a:endParaRPr lang="ru-RU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AutoNum type="arabicParenR"/>
            </a:pP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28:4 = 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7 (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уч.) –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першокласників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742950" indent="-742950">
              <a:buAutoNum type="arabicParenR"/>
            </a:pP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28+7=35 (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уч.)</a:t>
            </a:r>
          </a:p>
          <a:p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Відповідь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усього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екскурсії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ru-RU" sz="4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учнів</a:t>
            </a:r>
            <a:r>
              <a:rPr lang="ru-RU" sz="4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2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82" y="1844824"/>
            <a:ext cx="878497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7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AFD6B22-EB6D-4CC2-B670-F4D3FD09D5B9}"/>
              </a:ext>
            </a:extLst>
          </p:cNvPr>
          <p:cNvSpPr/>
          <p:nvPr/>
        </p:nvSpPr>
        <p:spPr>
          <a:xfrm>
            <a:off x="683568" y="2276872"/>
            <a:ext cx="777686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000" b="1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Script" panose="020B0504020000000003" pitchFamily="34" charset="0"/>
              </a:rPr>
              <a:t>МОЛОДЦІ !</a:t>
            </a:r>
            <a:endParaRPr lang="ru-RU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Script" panose="020B05040200000000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844824"/>
            <a:ext cx="1944216" cy="57606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063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188640"/>
            <a:ext cx="6363107" cy="3416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dirty="0" err="1"/>
              <a:t>Продзвенів</a:t>
            </a:r>
            <a:r>
              <a:rPr lang="ru-RU" sz="3600" dirty="0"/>
              <a:t> уже </a:t>
            </a:r>
            <a:r>
              <a:rPr lang="ru-RU" sz="3600" dirty="0" err="1"/>
              <a:t>дзвінок</a:t>
            </a:r>
            <a:r>
              <a:rPr lang="ru-RU" sz="3600" dirty="0"/>
              <a:t>.</a:t>
            </a:r>
          </a:p>
          <a:p>
            <a:pPr algn="ctr"/>
            <a:r>
              <a:rPr lang="ru-RU" sz="3600" dirty="0" err="1"/>
              <a:t>Починаємо</a:t>
            </a:r>
            <a:r>
              <a:rPr lang="ru-RU" sz="3600" dirty="0"/>
              <a:t> </a:t>
            </a:r>
            <a:r>
              <a:rPr lang="ru-RU" sz="3600" dirty="0" smtClean="0"/>
              <a:t>урок</a:t>
            </a:r>
            <a:r>
              <a:rPr lang="ru-RU" sz="3600" dirty="0"/>
              <a:t>!</a:t>
            </a:r>
          </a:p>
          <a:p>
            <a:pPr algn="ctr"/>
            <a:r>
              <a:rPr lang="ru-RU" sz="3600" dirty="0" err="1"/>
              <a:t>Вже</a:t>
            </a:r>
            <a:r>
              <a:rPr lang="ru-RU" sz="3600" dirty="0"/>
              <a:t> </a:t>
            </a:r>
            <a:r>
              <a:rPr lang="ru-RU" sz="3600" dirty="0" err="1"/>
              <a:t>закінчилась</a:t>
            </a:r>
            <a:r>
              <a:rPr lang="ru-RU" sz="3600" dirty="0"/>
              <a:t> </a:t>
            </a:r>
            <a:r>
              <a:rPr lang="ru-RU" sz="3600" dirty="0" err="1"/>
              <a:t>перерва</a:t>
            </a:r>
            <a:r>
              <a:rPr lang="ru-RU" sz="3600" dirty="0"/>
              <a:t>.</a:t>
            </a:r>
          </a:p>
          <a:p>
            <a:pPr algn="ctr"/>
            <a:r>
              <a:rPr lang="ru-RU" sz="3600" dirty="0"/>
              <a:t> І </a:t>
            </a:r>
            <a:r>
              <a:rPr lang="ru-RU" sz="3600" dirty="0" err="1"/>
              <a:t>дзвенить</a:t>
            </a:r>
            <a:r>
              <a:rPr lang="ru-RU" sz="3600" dirty="0"/>
              <a:t> для нас </a:t>
            </a:r>
            <a:r>
              <a:rPr lang="ru-RU" sz="3600" dirty="0" err="1"/>
              <a:t>дзвінок</a:t>
            </a:r>
            <a:r>
              <a:rPr lang="ru-RU" sz="3600" dirty="0"/>
              <a:t>.</a:t>
            </a:r>
          </a:p>
          <a:p>
            <a:pPr algn="ctr"/>
            <a:r>
              <a:rPr lang="ru-RU" sz="3600" dirty="0"/>
              <a:t> </a:t>
            </a:r>
            <a:r>
              <a:rPr lang="ru-RU" sz="3600" dirty="0" err="1"/>
              <a:t>Всі</a:t>
            </a:r>
            <a:r>
              <a:rPr lang="ru-RU" sz="3600" dirty="0"/>
              <a:t> </a:t>
            </a:r>
            <a:r>
              <a:rPr lang="ru-RU" sz="3600" dirty="0" err="1"/>
              <a:t>зібралися</a:t>
            </a:r>
            <a:r>
              <a:rPr lang="ru-RU" sz="3600" dirty="0"/>
              <a:t> у </a:t>
            </a:r>
            <a:r>
              <a:rPr lang="ru-RU" sz="3600" dirty="0" err="1"/>
              <a:t>класі</a:t>
            </a:r>
            <a:r>
              <a:rPr lang="ru-RU" sz="3600" dirty="0"/>
              <a:t>?</a:t>
            </a:r>
          </a:p>
          <a:p>
            <a:pPr algn="ctr"/>
            <a:r>
              <a:rPr lang="ru-RU" sz="3600" dirty="0"/>
              <a:t> </a:t>
            </a:r>
            <a:r>
              <a:rPr lang="ru-RU" sz="3600" dirty="0" err="1"/>
              <a:t>Починаємо</a:t>
            </a:r>
            <a:r>
              <a:rPr lang="ru-RU" sz="3600" dirty="0"/>
              <a:t> урок!</a:t>
            </a:r>
          </a:p>
        </p:txBody>
      </p:sp>
      <p:pic>
        <p:nvPicPr>
          <p:cNvPr id="1028" name="Picture 4" descr="Перші сходинки - Розклад дзвінків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149080"/>
            <a:ext cx="1800200" cy="2202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3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Вырезка экрана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7269921" cy="435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90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 rot="756143">
            <a:off x="4808724" y="1077191"/>
            <a:ext cx="3066781" cy="1687890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4*3</a:t>
            </a:r>
            <a:endParaRPr lang="ru-RU" sz="7200" b="1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 rot="702829">
            <a:off x="4214401" y="3968023"/>
            <a:ext cx="3066781" cy="1687890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10:2</a:t>
            </a:r>
            <a:endParaRPr lang="ru-RU" sz="7200" b="1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Овал 9"/>
          <p:cNvSpPr/>
          <p:nvPr/>
        </p:nvSpPr>
        <p:spPr>
          <a:xfrm rot="20842566">
            <a:off x="-393192" y="2434500"/>
            <a:ext cx="3066781" cy="1687890"/>
          </a:xfrm>
          <a:prstGeom prst="ellipse">
            <a:avLst/>
          </a:prstGeom>
          <a:effectLst>
            <a:softEdge rad="6350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20:4</a:t>
            </a:r>
            <a:endParaRPr lang="ru-RU" sz="7200" b="1" cap="none" spc="0" dirty="0">
              <a:ln w="17780" cmpd="sng">
                <a:noFill/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735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35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4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Картинки по запросу &quot;каліграфічна хвилинка математика 2 клас&quot;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Картинки по запросу &quot;каліграфічна хвилинка математика 2 клас&quot;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6" name="Picture 2" descr="1) Запишіть цифрами числа: вісімнадцять, тридцять дев’ять, п’ятдесят шість, сорок два, сімдесят чотири. МАТЕМАТИЧНИЙ ДИКТАНТ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2" t="27125" r="31596" b="6119"/>
          <a:stretch/>
        </p:blipFill>
        <p:spPr bwMode="auto">
          <a:xfrm>
            <a:off x="1331640" y="1268760"/>
            <a:ext cx="5924298" cy="49541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41512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420888"/>
            <a:ext cx="6768752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Фізкультхвилинка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8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988840"/>
            <a:ext cx="73127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Робота з </a:t>
            </a:r>
            <a:r>
              <a:rPr lang="ru-RU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підручником</a:t>
            </a:r>
            <a:endParaRPr lang="uk-UA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173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Вырезка экрана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14" y="1628800"/>
            <a:ext cx="8693066" cy="984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5912" y="2924944"/>
            <a:ext cx="239681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4*5=20</a:t>
            </a:r>
          </a:p>
          <a:p>
            <a:r>
              <a:rPr lang="uk-UA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4*6=24</a:t>
            </a:r>
          </a:p>
          <a:p>
            <a:r>
              <a:rPr lang="uk-UA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4*8=32</a:t>
            </a:r>
          </a:p>
          <a:p>
            <a:r>
              <a:rPr lang="uk-UA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4*9=36</a:t>
            </a:r>
            <a:endParaRPr lang="uk-UA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6136" y="2916188"/>
            <a:ext cx="235833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16:4=4</a:t>
            </a:r>
          </a:p>
          <a:p>
            <a:r>
              <a:rPr lang="uk-UA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12:4=3</a:t>
            </a:r>
          </a:p>
          <a:p>
            <a:r>
              <a:rPr lang="uk-UA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28:4=7</a:t>
            </a:r>
          </a:p>
          <a:p>
            <a:r>
              <a:rPr lang="uk-UA" sz="5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36:4=9</a:t>
            </a:r>
            <a:endParaRPr lang="uk-UA" sz="5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19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1401</TotalTime>
  <Words>134</Words>
  <Application>Microsoft Office PowerPoint</Application>
  <PresentationFormat>Экран (4:3)</PresentationFormat>
  <Paragraphs>39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Segoe Script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Alla Kravchenko</cp:lastModifiedBy>
  <cp:revision>111</cp:revision>
  <dcterms:created xsi:type="dcterms:W3CDTF">2019-09-26T17:24:19Z</dcterms:created>
  <dcterms:modified xsi:type="dcterms:W3CDTF">2020-09-04T09:25:29Z</dcterms:modified>
</cp:coreProperties>
</file>