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3" r:id="rId3"/>
    <p:sldId id="286" r:id="rId4"/>
    <p:sldId id="284" r:id="rId5"/>
    <p:sldId id="309" r:id="rId6"/>
    <p:sldId id="266" r:id="rId7"/>
    <p:sldId id="296" r:id="rId8"/>
    <p:sldId id="274" r:id="rId9"/>
    <p:sldId id="301" r:id="rId1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C408F-1A63-45E1-AB3E-5DC45DF43ABB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C300B-CCA2-4F97-899A-8A8ECCB8608B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9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7E96D-B6B2-4823-97EA-9388DABB3DB9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2E55-003A-406A-B733-C5C03FCCFE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785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7E96D-B6B2-4823-97EA-9388DABB3DB9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2E55-003A-406A-B733-C5C03FCCFE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385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7E96D-B6B2-4823-97EA-9388DABB3DB9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2E55-003A-406A-B733-C5C03FCCFE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385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7E96D-B6B2-4823-97EA-9388DABB3DB9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2E55-003A-406A-B733-C5C03FCCFE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91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7E96D-B6B2-4823-97EA-9388DABB3DB9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2E55-003A-406A-B733-C5C03FCCFE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046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09FD68-BDBD-49C0-AC39-3DA37427CD4E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67799-E318-46B2-9ACA-327BF996F18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3971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67231-3E34-4F2D-9FA7-2E289DBFAC47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FC5D0-4BB9-4CDB-90BB-56B4B25594E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239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9A3B9-2845-4C57-9A6B-243A251EBFFE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030C-171F-4035-8F5D-8C6DD8A83ED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77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9AB0C-C029-45E7-94A3-91D9C3DE5731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9795C-F6B7-4A26-BDBA-2BD48549BD2B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2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94B6D-161F-4414-B500-0E59B2E9A35B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1FDE7-B678-4B54-804C-9ACFEC0F892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673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500F9-EE7B-459C-BF70-01C892080F2A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B1C58-E7B1-4810-A737-5D11D6E9CE5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156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0DDF6-D8AB-4CA5-A3AE-AF695EA5F2D2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C67A1-0352-4326-8609-0A7CB6BE499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4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513E9-4304-479A-A2BB-8F0A9852E034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132B2-ABB9-4946-B01B-C7B0E90CE1F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286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84445-D473-401F-812E-5888FDA91A9F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3B272-A9B3-4707-BFF1-EFD00ED14B0F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400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1DAA6-9824-4A0E-BD53-307C7DEA3EDD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6A974-A082-4FE8-AC3B-F1A386D6186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20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47E96D-B6B2-4823-97EA-9388DABB3DB9}" type="datetimeFigureOut">
              <a:rPr lang="uk-UA" smtClean="0"/>
              <a:pPr>
                <a:defRPr/>
              </a:pPr>
              <a:t>07.09.2020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F572E55-003A-406A-B733-C5C03FCCFEC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75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043608" y="1412776"/>
            <a:ext cx="67691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600" b="1" i="1" dirty="0" smtClean="0">
                <a:solidFill>
                  <a:schemeClr val="accent4"/>
                </a:solidFill>
              </a:rPr>
              <a:t>Тема: </a:t>
            </a:r>
            <a:r>
              <a:rPr lang="uk-UA" sz="6600" b="1" i="1" dirty="0" smtClean="0">
                <a:solidFill>
                  <a:srgbClr val="C00000"/>
                </a:solidFill>
              </a:rPr>
              <a:t>Зміна </a:t>
            </a:r>
            <a:r>
              <a:rPr lang="uk-UA" sz="6600" b="1" i="1" dirty="0" smtClean="0">
                <a:solidFill>
                  <a:srgbClr val="C00000"/>
                </a:solidFill>
              </a:rPr>
              <a:t>суми при зміні одного </a:t>
            </a:r>
            <a:endParaRPr lang="uk-UA" sz="6600" b="1" i="1" dirty="0" smtClean="0">
              <a:solidFill>
                <a:srgbClr val="C00000"/>
              </a:solidFill>
            </a:endParaRPr>
          </a:p>
          <a:p>
            <a:pPr algn="ctr"/>
            <a:r>
              <a:rPr lang="uk-UA" sz="6600" b="1" i="1" dirty="0" smtClean="0">
                <a:solidFill>
                  <a:srgbClr val="C00000"/>
                </a:solidFill>
              </a:rPr>
              <a:t>з </a:t>
            </a:r>
            <a:r>
              <a:rPr lang="uk-UA" sz="6600" b="1" i="1" dirty="0" smtClean="0">
                <a:solidFill>
                  <a:srgbClr val="C00000"/>
                </a:solidFill>
              </a:rPr>
              <a:t>доданків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1151127" y="3222133"/>
            <a:ext cx="19256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8000" b="1" i="1" dirty="0">
                <a:solidFill>
                  <a:srgbClr val="002060"/>
                </a:solidFill>
              </a:rPr>
              <a:t>6+3</a:t>
            </a:r>
          </a:p>
        </p:txBody>
      </p:sp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3579283" y="3506143"/>
            <a:ext cx="19256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8000" b="1" i="1" dirty="0">
                <a:solidFill>
                  <a:srgbClr val="002060"/>
                </a:solidFill>
              </a:rPr>
              <a:t>3+3</a:t>
            </a: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4704884" y="4869160"/>
            <a:ext cx="28087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8000" b="1" i="1" dirty="0" smtClean="0">
                <a:solidFill>
                  <a:srgbClr val="002060"/>
                </a:solidFill>
              </a:rPr>
              <a:t>10 </a:t>
            </a:r>
            <a:r>
              <a:rPr lang="uk-UA" sz="8000" b="1" i="1" dirty="0">
                <a:solidFill>
                  <a:srgbClr val="002060"/>
                </a:solidFill>
              </a:rPr>
              <a:t>- 3</a:t>
            </a:r>
          </a:p>
        </p:txBody>
      </p:sp>
      <p:sp>
        <p:nvSpPr>
          <p:cNvPr id="7173" name="TextBox 11"/>
          <p:cNvSpPr txBox="1">
            <a:spLocks noChangeArrowheads="1"/>
          </p:cNvSpPr>
          <p:nvPr/>
        </p:nvSpPr>
        <p:spPr bwMode="auto">
          <a:xfrm>
            <a:off x="546155" y="4575144"/>
            <a:ext cx="3214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8000" b="1" i="1" smtClean="0">
                <a:solidFill>
                  <a:srgbClr val="002060"/>
                </a:solidFill>
              </a:rPr>
              <a:t>5+3=</a:t>
            </a:r>
            <a:endParaRPr lang="uk-UA" sz="8000" b="1" i="1" dirty="0">
              <a:solidFill>
                <a:srgbClr val="002060"/>
              </a:solidFill>
            </a:endParaRPr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5967413" y="3913425"/>
            <a:ext cx="24961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8000" b="1" i="1" dirty="0">
                <a:solidFill>
                  <a:srgbClr val="002060"/>
                </a:solidFill>
              </a:rPr>
              <a:t>7</a:t>
            </a:r>
            <a:r>
              <a:rPr lang="uk-UA" sz="8000" b="1" i="1" dirty="0" smtClean="0">
                <a:solidFill>
                  <a:srgbClr val="002060"/>
                </a:solidFill>
              </a:rPr>
              <a:t>–3=</a:t>
            </a:r>
            <a:endParaRPr lang="uk-UA" sz="8000" b="1" i="1" dirty="0">
              <a:solidFill>
                <a:srgbClr val="002060"/>
              </a:solidFill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1157551" y="260648"/>
            <a:ext cx="67691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600" b="1" i="1" dirty="0" smtClean="0">
                <a:solidFill>
                  <a:srgbClr val="C00000"/>
                </a:solidFill>
              </a:rPr>
              <a:t>Усна лічба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5" grpId="1"/>
      <p:bldP spid="7178" grpId="0"/>
      <p:bldP spid="7178" grpId="1"/>
      <p:bldP spid="7176" grpId="0"/>
      <p:bldP spid="7176" grpId="1"/>
      <p:bldP spid="7173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7624" y="1225689"/>
            <a:ext cx="69246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000" b="1" i="1" dirty="0">
                <a:solidFill>
                  <a:srgbClr val="C00000"/>
                </a:solidFill>
              </a:rPr>
              <a:t>Щоб знайти невідомий доданок, треба від суми відняти </a:t>
            </a:r>
            <a:r>
              <a:rPr lang="uk-UA" sz="6000" b="1" i="1" dirty="0" smtClean="0">
                <a:solidFill>
                  <a:srgbClr val="C00000"/>
                </a:solidFill>
              </a:rPr>
              <a:t>відомий </a:t>
            </a:r>
            <a:r>
              <a:rPr lang="uk-UA" sz="6000" b="1" i="1" dirty="0" smtClean="0">
                <a:solidFill>
                  <a:srgbClr val="C00000"/>
                </a:solidFill>
              </a:rPr>
              <a:t>доданок.</a:t>
            </a:r>
            <a:endParaRPr lang="uk-UA" sz="6000" b="1" i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88640"/>
            <a:ext cx="4608512" cy="923330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uk-UA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>Правило</a:t>
            </a:r>
            <a:endParaRPr lang="ru-RU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43808" y="764704"/>
            <a:ext cx="4586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5400" b="1" i="1" dirty="0">
                <a:solidFill>
                  <a:srgbClr val="FFC000"/>
                </a:solidFill>
              </a:rPr>
              <a:t>Пригадай!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7796" y="3525238"/>
            <a:ext cx="61587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4000" b="1" i="1" dirty="0" smtClean="0">
                <a:solidFill>
                  <a:srgbClr val="000099"/>
                </a:solidFill>
              </a:rPr>
              <a:t>Яку одиницю вимірювання </a:t>
            </a:r>
            <a:r>
              <a:rPr lang="uk-UA" sz="4000" b="1" i="1" dirty="0" smtClean="0">
                <a:solidFill>
                  <a:srgbClr val="000099"/>
                </a:solidFill>
              </a:rPr>
              <a:t>об’єму</a:t>
            </a:r>
          </a:p>
          <a:p>
            <a:pPr algn="ctr"/>
            <a:r>
              <a:rPr lang="uk-UA" sz="4000" b="1" i="1" dirty="0" smtClean="0">
                <a:solidFill>
                  <a:srgbClr val="000099"/>
                </a:solidFill>
              </a:rPr>
              <a:t> </a:t>
            </a:r>
            <a:r>
              <a:rPr lang="uk-UA" sz="4000" b="1" i="1" dirty="0" smtClean="0">
                <a:solidFill>
                  <a:srgbClr val="000099"/>
                </a:solidFill>
              </a:rPr>
              <a:t>ви знаєте?</a:t>
            </a:r>
            <a:endParaRPr lang="uk-UA" sz="4000" b="1" i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8028" y="5279564"/>
            <a:ext cx="1224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FF0000"/>
                </a:solidFill>
              </a:rPr>
              <a:t>Л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1688034"/>
            <a:ext cx="50379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4000" b="1" i="1" dirty="0" smtClean="0">
                <a:solidFill>
                  <a:srgbClr val="000099"/>
                </a:solidFill>
              </a:rPr>
              <a:t>Яку одиницю вимірювання маси ви знаєте?</a:t>
            </a:r>
            <a:endParaRPr lang="uk-UA" sz="4000" b="1" i="1" dirty="0">
              <a:solidFill>
                <a:srgbClr val="00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1220" y="4711144"/>
            <a:ext cx="1736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b="1" dirty="0" smtClean="0">
                <a:solidFill>
                  <a:srgbClr val="FF0000"/>
                </a:solidFill>
              </a:rPr>
              <a:t>КГ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8" grpId="1"/>
      <p:bldP spid="9" grpId="0"/>
      <p:bldP spid="9" grpId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32656"/>
            <a:ext cx="9144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 err="1" smtClean="0">
                <a:solidFill>
                  <a:srgbClr val="000099"/>
                </a:solidFill>
              </a:rPr>
              <a:t>Скільки</a:t>
            </a:r>
            <a:r>
              <a:rPr lang="ru-RU" sz="4000" b="1" i="1" dirty="0">
                <a:solidFill>
                  <a:srgbClr val="000099"/>
                </a:solidFill>
              </a:rPr>
              <a:t> </a:t>
            </a:r>
            <a:r>
              <a:rPr lang="ru-RU" sz="4000" b="1" i="1" dirty="0" err="1" smtClean="0">
                <a:solidFill>
                  <a:srgbClr val="000099"/>
                </a:solidFill>
              </a:rPr>
              <a:t>чотирикутників</a:t>
            </a:r>
            <a:r>
              <a:rPr lang="ru-RU" sz="4000" b="1" i="1" dirty="0">
                <a:solidFill>
                  <a:srgbClr val="000099"/>
                </a:solidFill>
              </a:rPr>
              <a:t>, </a:t>
            </a:r>
            <a:r>
              <a:rPr lang="ru-RU" sz="4000" b="1" i="1" dirty="0" err="1">
                <a:solidFill>
                  <a:srgbClr val="000099"/>
                </a:solidFill>
              </a:rPr>
              <a:t>трикутників</a:t>
            </a:r>
            <a:r>
              <a:rPr lang="ru-RU" sz="4000" b="1" i="1" dirty="0">
                <a:solidFill>
                  <a:srgbClr val="000099"/>
                </a:solidFill>
              </a:rPr>
              <a:t>, </a:t>
            </a:r>
            <a:r>
              <a:rPr lang="ru-RU" sz="4000" b="1" i="1" dirty="0" err="1">
                <a:solidFill>
                  <a:srgbClr val="000099"/>
                </a:solidFill>
              </a:rPr>
              <a:t>кругів</a:t>
            </a:r>
            <a:r>
              <a:rPr lang="ru-RU" sz="4000" b="1" i="1" dirty="0">
                <a:solidFill>
                  <a:srgbClr val="000099"/>
                </a:solidFill>
              </a:rPr>
              <a:t>? </a:t>
            </a:r>
          </a:p>
          <a:p>
            <a:pPr algn="ctr">
              <a:defRPr/>
            </a:pPr>
            <a:r>
              <a:rPr lang="ru-RU" sz="4000" b="1" i="1" dirty="0" err="1">
                <a:solidFill>
                  <a:srgbClr val="000099"/>
                </a:solidFill>
              </a:rPr>
              <a:t>Яких</a:t>
            </a:r>
            <a:r>
              <a:rPr lang="ru-RU" sz="4000" b="1" i="1" dirty="0">
                <a:solidFill>
                  <a:srgbClr val="000099"/>
                </a:solidFill>
              </a:rPr>
              <a:t>  </a:t>
            </a:r>
            <a:r>
              <a:rPr lang="ru-RU" sz="4000" b="1" i="1" dirty="0" err="1">
                <a:solidFill>
                  <a:srgbClr val="000099"/>
                </a:solidFill>
              </a:rPr>
              <a:t>фігур</a:t>
            </a:r>
            <a:r>
              <a:rPr lang="ru-RU" sz="4000" b="1" i="1" dirty="0">
                <a:solidFill>
                  <a:srgbClr val="000099"/>
                </a:solidFill>
              </a:rPr>
              <a:t>  </a:t>
            </a:r>
            <a:r>
              <a:rPr lang="ru-RU" sz="4000" b="1" i="1" dirty="0" err="1">
                <a:solidFill>
                  <a:srgbClr val="000099"/>
                </a:solidFill>
              </a:rPr>
              <a:t>найбільше</a:t>
            </a:r>
            <a:r>
              <a:rPr lang="ru-RU" sz="4000" b="1" i="1" dirty="0">
                <a:solidFill>
                  <a:srgbClr val="000099"/>
                </a:solidFill>
              </a:rPr>
              <a:t>,  порівну?</a:t>
            </a:r>
          </a:p>
        </p:txBody>
      </p:sp>
      <p:sp>
        <p:nvSpPr>
          <p:cNvPr id="6" name="Овал 5"/>
          <p:cNvSpPr/>
          <p:nvPr/>
        </p:nvSpPr>
        <p:spPr>
          <a:xfrm>
            <a:off x="450116" y="2249455"/>
            <a:ext cx="2663825" cy="1201738"/>
          </a:xfrm>
          <a:prstGeom prst="ellipse">
            <a:avLst/>
          </a:prstGeom>
          <a:solidFill>
            <a:srgbClr val="E937C7"/>
          </a:solidFill>
          <a:ln>
            <a:solidFill>
              <a:srgbClr val="972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846188">
            <a:off x="3781851" y="2511267"/>
            <a:ext cx="914400" cy="914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86388" y="2524781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948938" y="2313894"/>
            <a:ext cx="1936750" cy="19304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188" y="3860800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916238" y="3644900"/>
            <a:ext cx="1571625" cy="15763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643438" y="4005263"/>
            <a:ext cx="2160587" cy="1008062"/>
          </a:xfrm>
          <a:prstGeom prst="triangle">
            <a:avLst/>
          </a:prstGeom>
          <a:solidFill>
            <a:srgbClr val="6BA42C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380288" y="4437063"/>
            <a:ext cx="568325" cy="563562"/>
          </a:xfrm>
          <a:prstGeom prst="ellipse">
            <a:avLst/>
          </a:prstGeom>
          <a:solidFill>
            <a:srgbClr val="67276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619250" y="3789363"/>
            <a:ext cx="1060450" cy="2520950"/>
          </a:xfrm>
          <a:prstGeom prst="triangle">
            <a:avLst/>
          </a:prstGeom>
          <a:solidFill>
            <a:srgbClr val="00B050"/>
          </a:solidFill>
          <a:ln>
            <a:solidFill>
              <a:srgbClr val="2F99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76600" y="5661025"/>
            <a:ext cx="2727325" cy="7064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300788" y="5084763"/>
            <a:ext cx="2016125" cy="1223962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83568" y="404664"/>
            <a:ext cx="731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 i="1" dirty="0">
                <a:solidFill>
                  <a:srgbClr val="002060"/>
                </a:solidFill>
              </a:rPr>
              <a:t> Доданок  </a:t>
            </a:r>
            <a:r>
              <a:rPr lang="uk-UA" sz="4000" b="1" i="1" dirty="0" err="1">
                <a:solidFill>
                  <a:srgbClr val="002060"/>
                </a:solidFill>
              </a:rPr>
              <a:t>Доданок</a:t>
            </a:r>
            <a:r>
              <a:rPr lang="uk-UA" sz="4000" b="1" i="1" dirty="0">
                <a:solidFill>
                  <a:srgbClr val="002060"/>
                </a:solidFill>
              </a:rPr>
              <a:t>  Сума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1050" y="1412875"/>
            <a:ext cx="5715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  <a:p>
            <a:r>
              <a:rPr lang="uk-UA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000375" y="1428750"/>
            <a:ext cx="4540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endParaRPr lang="uk-UA" sz="3600" b="1" i="1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29063" y="1285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29063" y="1785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9063" y="2357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9063" y="2928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29063" y="3500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29063" y="4071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29063" y="4643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29063" y="5214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7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29063" y="5786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14353" name="TextBox 20"/>
          <p:cNvSpPr txBox="1">
            <a:spLocks noChangeArrowheads="1"/>
          </p:cNvSpPr>
          <p:nvPr/>
        </p:nvSpPr>
        <p:spPr bwMode="auto">
          <a:xfrm>
            <a:off x="4857750" y="1428750"/>
            <a:ext cx="428625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endParaRPr lang="uk-UA" sz="3600" b="1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572125" y="1285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72125" y="1785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572125" y="2357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572125" y="2928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572125" y="3500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572125" y="4071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572125" y="45720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72125" y="51435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9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29250" y="5715000"/>
            <a:ext cx="696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10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011863" y="1412875"/>
            <a:ext cx="27717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  змінилася </a:t>
            </a:r>
          </a:p>
          <a:p>
            <a:pPr algn="ctr"/>
            <a:r>
              <a:rPr lang="uk-UA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сума?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755576" y="338683"/>
            <a:ext cx="7102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 i="1" dirty="0">
                <a:solidFill>
                  <a:srgbClr val="002060"/>
                </a:solidFill>
              </a:rPr>
              <a:t>Доданок </a:t>
            </a:r>
            <a:r>
              <a:rPr lang="uk-UA" sz="4000" b="1" i="1" dirty="0" err="1">
                <a:solidFill>
                  <a:srgbClr val="002060"/>
                </a:solidFill>
              </a:rPr>
              <a:t>Доданок</a:t>
            </a:r>
            <a:r>
              <a:rPr lang="uk-UA" sz="4000" b="1" i="1" dirty="0">
                <a:solidFill>
                  <a:srgbClr val="002060"/>
                </a:solidFill>
              </a:rPr>
              <a:t> Сума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3000375" y="1428750"/>
            <a:ext cx="50006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>+</a:t>
            </a:r>
            <a:br>
              <a:rPr lang="uk-UA" sz="3600" b="1" i="1">
                <a:solidFill>
                  <a:srgbClr val="002060"/>
                </a:solidFill>
              </a:rPr>
            </a:br>
            <a:r>
              <a:rPr lang="uk-UA" sz="3600" b="1" i="1">
                <a:solidFill>
                  <a:srgbClr val="002060"/>
                </a:solidFill>
              </a:rPr>
              <a:t/>
            </a:r>
            <a:br>
              <a:rPr lang="uk-UA" sz="3600" b="1" i="1">
                <a:solidFill>
                  <a:srgbClr val="002060"/>
                </a:solidFill>
              </a:rPr>
            </a:br>
            <a:endParaRPr lang="uk-UA" sz="3600" b="1" i="1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63" y="1285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14563" y="1785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22860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14563" y="28575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14563" y="34290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14563" y="40005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45720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14563" y="5214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C000"/>
                </a:solidFill>
              </a:rPr>
              <a:t>7</a:t>
            </a:r>
          </a:p>
        </p:txBody>
      </p:sp>
      <p:sp>
        <p:nvSpPr>
          <p:cNvPr id="15375" name="TextBox 20"/>
          <p:cNvSpPr txBox="1">
            <a:spLocks noChangeArrowheads="1"/>
          </p:cNvSpPr>
          <p:nvPr/>
        </p:nvSpPr>
        <p:spPr bwMode="auto">
          <a:xfrm>
            <a:off x="4857750" y="1428750"/>
            <a:ext cx="428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r>
              <a:rPr lang="uk-UA" sz="3600" b="1">
                <a:solidFill>
                  <a:srgbClr val="002060"/>
                </a:solidFill>
              </a:rPr>
              <a:t>=</a:t>
            </a:r>
          </a:p>
          <a:p>
            <a:endParaRPr lang="uk-UA" sz="3600" b="1">
              <a:solidFill>
                <a:srgbClr val="002060"/>
              </a:solidFill>
            </a:endParaRPr>
          </a:p>
          <a:p>
            <a:endParaRPr lang="uk-UA" sz="3600" b="1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72125" y="1285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572125" y="18573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572125" y="2428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572125" y="29289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572125" y="3500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572125" y="40005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72125" y="45720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9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500688" y="5143500"/>
            <a:ext cx="696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00B0F0"/>
                </a:solidFill>
              </a:rPr>
              <a:t>10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929063" y="1428750"/>
            <a:ext cx="441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  <a:p>
            <a:r>
              <a:rPr lang="uk-UA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56325" y="1484313"/>
            <a:ext cx="27717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  змінилася </a:t>
            </a:r>
          </a:p>
          <a:p>
            <a:pPr algn="ctr"/>
            <a:r>
              <a:rPr lang="uk-UA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сума?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3286125"/>
            <a:ext cx="10842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&lt;</a:t>
            </a:r>
            <a:endParaRPr lang="uk-UA" sz="1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46513" y="3068638"/>
            <a:ext cx="10842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&gt;</a:t>
            </a:r>
            <a:endParaRPr lang="uk-UA" sz="12000" b="1" dirty="0">
              <a:solidFill>
                <a:srgbClr val="FF0000"/>
              </a:solidFill>
            </a:endParaRP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1174750" y="1477963"/>
            <a:ext cx="227337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3</a:t>
            </a:r>
            <a:r>
              <a:rPr lang="en-US" sz="9600" b="1" dirty="0" smtClean="0">
                <a:solidFill>
                  <a:srgbClr val="002060"/>
                </a:solidFill>
              </a:rPr>
              <a:t>+</a:t>
            </a:r>
            <a:r>
              <a:rPr lang="uk-UA" sz="9600" b="1" dirty="0" smtClean="0">
                <a:solidFill>
                  <a:srgbClr val="002060"/>
                </a:solidFill>
              </a:rPr>
              <a:t>5</a:t>
            </a:r>
            <a:endParaRPr lang="uk-UA" sz="9600" b="1" dirty="0">
              <a:solidFill>
                <a:srgbClr val="002060"/>
              </a:solidFill>
            </a:endParaRP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4133850" y="1497013"/>
            <a:ext cx="227337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3</a:t>
            </a:r>
            <a:r>
              <a:rPr lang="uk-UA" sz="9600" b="1" dirty="0" smtClean="0">
                <a:solidFill>
                  <a:srgbClr val="002060"/>
                </a:solidFill>
              </a:rPr>
              <a:t>+8</a:t>
            </a:r>
            <a:endParaRPr lang="uk-UA" sz="9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60648"/>
            <a:ext cx="7897811" cy="1071583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>
              <a:defRPr/>
            </a:pPr>
            <a:r>
              <a:rPr lang="uk-UA" sz="4400" b="1" i="1" dirty="0">
                <a:solidFill>
                  <a:srgbClr val="C00000"/>
                </a:solidFill>
              </a:rPr>
              <a:t>Порівняй, не обчислюючи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8 -0.01643 L 0.2783 -0.2777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060848"/>
            <a:ext cx="7488832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648" y="2348880"/>
            <a:ext cx="64087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i="1" dirty="0">
                <a:solidFill>
                  <a:srgbClr val="C00000"/>
                </a:solidFill>
              </a:rPr>
              <a:t>     </a:t>
            </a:r>
            <a:r>
              <a:rPr lang="ru-RU" sz="6600" b="1" i="1" dirty="0" err="1">
                <a:solidFill>
                  <a:srgbClr val="000099"/>
                </a:solidFill>
              </a:rPr>
              <a:t>Молодц</a:t>
            </a:r>
            <a:r>
              <a:rPr lang="uk-UA" sz="6600" b="1" i="1" dirty="0">
                <a:solidFill>
                  <a:srgbClr val="000099"/>
                </a:solidFill>
              </a:rPr>
              <a:t>і!</a:t>
            </a:r>
          </a:p>
          <a:p>
            <a:r>
              <a:rPr lang="uk-UA" sz="6600" b="1" i="1" dirty="0">
                <a:solidFill>
                  <a:srgbClr val="C00000"/>
                </a:solidFill>
              </a:rPr>
              <a:t>   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2799</TotalTime>
  <Words>169</Words>
  <Application>Microsoft Office PowerPoint</Application>
  <PresentationFormat>Экран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Тома</dc:creator>
  <cp:lastModifiedBy>Alla Kravchenko</cp:lastModifiedBy>
  <cp:revision>307</cp:revision>
  <dcterms:created xsi:type="dcterms:W3CDTF">2013-11-09T05:39:27Z</dcterms:created>
  <dcterms:modified xsi:type="dcterms:W3CDTF">2020-09-07T10:04:13Z</dcterms:modified>
</cp:coreProperties>
</file>